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4194" y="-7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E14A7-35CE-1AEF-BAD8-79679AFA0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7DB504C-762E-E32E-0A91-AC6F5AC5A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FB6636-EDDA-5971-676A-D2B4AF98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0AEFB-1868-2074-EC05-9DC843B2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96B90-0BD9-76EC-B9BA-FDD3E27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22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253FA-310D-4A31-5AD5-5926E867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7B969D-87AF-7737-D84C-C8F349140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3961CB-F9BF-2251-ABA4-F820FBC5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F3506-A849-07D4-CE5F-51A19C5F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7A3BD1-7E15-5806-01FB-42BADFDC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84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BEA73D-76B1-5800-5702-75738AD1B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4AEC0E-0D7D-E0BB-2974-340C59C7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0A8437-B711-181D-7653-A85BE0CF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F36DC-EC77-CF6D-850F-67D110C0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C70F6-86BB-B158-5741-004592A8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D2030B-27E3-622D-CF63-C21E7E0C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AEB82-89D5-D3B2-BA90-28B2E140F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4A7C0-AEE0-6747-5E65-ABBA106E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35BD13-3741-B5B2-6702-FF914E60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A664B0-2B18-84E8-AE65-C1CB2FBD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54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40518-A8C6-BE30-9749-0F224CE1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CDA130-D5B8-F91C-DF9F-EC2677EB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BCE40E-35BC-6B64-2CA0-CD6D5C20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0D2D7D-DAE1-9235-2158-B88B2CB6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1FF3B2-8FF1-8C29-B8FE-AC4F2AB3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61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3E322-1841-9F18-C919-0B4B1DCC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E0910-96D2-2BD4-6643-C960D1115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3A2411-D909-BC26-5E5F-249FDF7F8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8BB8B7-71F6-FE7E-BE1D-24ACA270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410BD8-76D1-ADC6-9B6D-B6E09DC2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162F17-ADD2-68ED-275A-2B407653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2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DCD56-8BA5-461A-A455-C2B95CEF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7D7E55-C3B7-F264-7C6C-E3FC7369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AE5EC9-1AB3-DC86-573E-5E6A34D2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0DDEC8-B522-6F9F-96F5-66B45F447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E8C284-87E4-2034-153E-B18A4E25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D442DF-71A5-6993-DE49-2CA71589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676612-8D8A-1EA8-938A-B151F8D9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4F6E8B-6EB2-FC4F-3427-C4F923FA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6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16C63-9C28-0DC5-B8E9-6F582AC8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F9D802-71E0-B678-8A14-B523224E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53D223-B5E1-9E57-DF49-0A6A4E45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D326C3-092B-2B66-9A95-92E8D28C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55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1C43EF-9E77-A974-F48A-B9BBFB36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199D869-8F70-BDA9-5804-D1C32C17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845101-A649-CC54-8A77-C1B48646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85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4E5CA-F7C0-B536-0B03-185A68EC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B617C-5538-62EF-B852-2E03FE443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B0939F-42B3-137D-9B9D-96F626490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F726D0-228E-8883-C2E2-4A4B1C87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CCB0A6-0745-24E8-5F2C-A89E5D52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333E4-6A62-E7CC-83AA-BBCF1D55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A2464-C26E-1373-CA95-59B8CD64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D3AD9B-374C-EE7F-7279-8E1843544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9020A6-5224-F6A5-157B-EE77C12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B87124-96FF-3221-4D64-C46B0AF2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6C8F2-8455-587E-7BFE-DD932624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517C02-A110-793B-4AE0-11F35704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67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58592FC-9668-8B3C-41AF-A424E478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D21D7-D810-D8A7-AF0D-1FB957DB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AA0A9-AF20-8901-7863-27511E081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7164-DD6C-4A2F-9908-705355D19DDE}" type="datetimeFigureOut">
              <a:rPr lang="zh-TW" altLang="en-US" smtClean="0"/>
              <a:t>2024/2/22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39780-E00A-282C-4CA4-62B07F69C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3EC8E-A8ED-36E7-2C8C-40A5A12DA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688C-C8F5-4961-B9CA-703BE0F742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13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hdphoto" Target="../media/hdphoto6.wdp"/><Relationship Id="rId4" Type="http://schemas.microsoft.com/office/2007/relationships/hdphoto" Target="../media/hdphoto5.wdp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6718A-5C74-5744-1370-943FC3131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2479A-79E8-88D8-D02C-5443BAD20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26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0D59A-6355-5FD7-0491-B0855FC2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5DB7ABA-6DFD-EAA9-6D8F-893DCDF7B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2" t="74734" r="82177" b="7873"/>
          <a:stretch/>
        </p:blipFill>
        <p:spPr>
          <a:xfrm>
            <a:off x="1831990" y="2120854"/>
            <a:ext cx="854765" cy="6483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B203C39-D6D4-E00C-2E49-2F3E52F91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06" b="93721" l="7185" r="91349">
                        <a14:foregroundMark x1="10411" y1="49922" x2="10411" y2="49922"/>
                        <a14:foregroundMark x1="7478" y1="49137" x2="7478" y2="49137"/>
                        <a14:foregroundMark x1="19648" y1="19466" x2="19648" y2="19466"/>
                        <a14:foregroundMark x1="46774" y1="8477" x2="46774" y2="8477"/>
                        <a14:foregroundMark x1="91349" y1="52276" x2="91349" y2="52276"/>
                        <a14:foregroundMark x1="78886" y1="78022" x2="78886" y2="78022"/>
                        <a14:foregroundMark x1="52346" y1="90267" x2="52346" y2="90267"/>
                        <a14:foregroundMark x1="51466" y1="93721" x2="51466" y2="93721"/>
                        <a14:foregroundMark x1="23460" y1="67975" x2="23460" y2="67975"/>
                        <a14:foregroundMark x1="43109" y1="83987" x2="43109" y2="83987"/>
                        <a14:foregroundMark x1="41496" y1="83830" x2="41496" y2="83830"/>
                        <a14:foregroundMark x1="41202" y1="83516" x2="41202" y2="83516"/>
                        <a14:foregroundMark x1="67302" y1="78022" x2="67302" y2="78022"/>
                        <a14:foregroundMark x1="82111" y1="57771" x2="82111" y2="57771"/>
                        <a14:foregroundMark x1="20381" y1="19309" x2="20381" y2="19309"/>
                        <a14:foregroundMark x1="41349" y1="83987" x2="41349" y2="83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3" r="1964"/>
          <a:stretch/>
        </p:blipFill>
        <p:spPr>
          <a:xfrm>
            <a:off x="4092582" y="2120854"/>
            <a:ext cx="2077879" cy="18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1C5786D-F436-E700-A7BB-3DF7E1ECF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506" y="1864669"/>
            <a:ext cx="4432326" cy="23123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089856C-B952-4374-4FD0-0303ECEB50E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41" b="98718" l="3750" r="95000">
                        <a14:foregroundMark x1="8750" y1="25641" x2="6875" y2="33974"/>
                        <a14:foregroundMark x1="30625" y1="6410" x2="30625" y2="6410"/>
                        <a14:foregroundMark x1="33125" y1="3205" x2="33125" y2="3205"/>
                        <a14:foregroundMark x1="71250" y1="7692" x2="71250" y2="7692"/>
                        <a14:foregroundMark x1="87500" y1="28205" x2="87500" y2="28205"/>
                        <a14:foregroundMark x1="85000" y1="54487" x2="85000" y2="54487"/>
                        <a14:foregroundMark x1="88750" y1="64103" x2="88750" y2="64103"/>
                        <a14:foregroundMark x1="88750" y1="64103" x2="88750" y2="64103"/>
                        <a14:foregroundMark x1="88750" y1="50000" x2="88750" y2="50000"/>
                        <a14:foregroundMark x1="89375" y1="42308" x2="89375" y2="42308"/>
                        <a14:foregroundMark x1="89375" y1="35256" x2="89375" y2="35256"/>
                        <a14:foregroundMark x1="90000" y1="37179" x2="83750" y2="70513"/>
                        <a14:foregroundMark x1="83750" y1="70513" x2="66875" y2="89744"/>
                        <a14:foregroundMark x1="66875" y1="89744" x2="36250" y2="90385"/>
                        <a14:foregroundMark x1="36250" y1="90385" x2="17500" y2="72436"/>
                        <a14:foregroundMark x1="17500" y1="72436" x2="4375" y2="50000"/>
                        <a14:foregroundMark x1="4375" y1="50000" x2="3750" y2="37179"/>
                        <a14:foregroundMark x1="26875" y1="91026" x2="51250" y2="94231"/>
                        <a14:foregroundMark x1="51250" y1="94231" x2="60625" y2="94231"/>
                        <a14:foregroundMark x1="48750" y1="98718" x2="48750" y2="98718"/>
                        <a14:foregroundMark x1="95000" y1="49359" x2="95000" y2="49359"/>
                        <a14:foregroundMark x1="53125" y1="1923" x2="53125" y2="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429" y="4088783"/>
            <a:ext cx="486660" cy="4629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F343272-49B1-7D88-A19C-1ADD7AA39E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23" b="98718" l="6250" r="96875">
                        <a14:foregroundMark x1="10000" y1="33333" x2="10000" y2="33333"/>
                        <a14:foregroundMark x1="15000" y1="21795" x2="15000" y2="21795"/>
                        <a14:foregroundMark x1="35625" y1="16667" x2="59375" y2="8333"/>
                        <a14:foregroundMark x1="59375" y1="8333" x2="54375" y2="19872"/>
                        <a14:foregroundMark x1="8750" y1="32692" x2="12500" y2="69231"/>
                        <a14:foregroundMark x1="12500" y1="69231" x2="41250" y2="89744"/>
                        <a14:foregroundMark x1="41250" y1="89744" x2="72500" y2="89103"/>
                        <a14:foregroundMark x1="72500" y1="89103" x2="88750" y2="71795"/>
                        <a14:foregroundMark x1="88750" y1="71795" x2="95000" y2="43590"/>
                        <a14:foregroundMark x1="95000" y1="43590" x2="86250" y2="22436"/>
                        <a14:foregroundMark x1="96875" y1="53846" x2="96875" y2="53846"/>
                        <a14:foregroundMark x1="56875" y1="95513" x2="56875" y2="95513"/>
                        <a14:foregroundMark x1="52500" y1="98718" x2="52500" y2="98718"/>
                        <a14:foregroundMark x1="6250" y1="48077" x2="6250" y2="48077"/>
                        <a14:foregroundMark x1="42500" y1="3846" x2="42500" y2="3846"/>
                        <a14:foregroundMark x1="41875" y1="1923" x2="41875" y2="1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4392" y="4088783"/>
            <a:ext cx="521584" cy="46800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A98843C-A794-E98A-738C-D9CCDAE6FD4A}"/>
              </a:ext>
            </a:extLst>
          </p:cNvPr>
          <p:cNvSpPr/>
          <p:nvPr/>
        </p:nvSpPr>
        <p:spPr>
          <a:xfrm>
            <a:off x="3489098" y="4570463"/>
            <a:ext cx="201600" cy="5328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BE753C4-8CC6-96D3-E3EA-EC450BC8B3A4}"/>
              </a:ext>
            </a:extLst>
          </p:cNvPr>
          <p:cNvSpPr/>
          <p:nvPr/>
        </p:nvSpPr>
        <p:spPr>
          <a:xfrm rot="5400000">
            <a:off x="3683498" y="4736063"/>
            <a:ext cx="388800" cy="201600"/>
          </a:xfrm>
          <a:prstGeom prst="triangle">
            <a:avLst/>
          </a:prstGeom>
          <a:solidFill>
            <a:srgbClr val="1A1A1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CCAF3D8-C0EE-27D4-31B1-B2A8F9DA66A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8462" y1="12174" x2="28462" y2="12174"/>
                        <a14:foregroundMark x1="58462" y1="70435" x2="58462" y2="70435"/>
                      </a14:backgroundRemoval>
                    </a14:imgEffect>
                  </a14:imgLayer>
                </a14:imgProps>
              </a:ext>
            </a:extLst>
          </a:blip>
          <a:srcRect l="14876" t="3194" r="8211" b="8411"/>
          <a:stretch/>
        </p:blipFill>
        <p:spPr>
          <a:xfrm rot="10800000">
            <a:off x="4275841" y="4513853"/>
            <a:ext cx="677159" cy="6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7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FFF8912-A3EB-2008-95EA-1F864F8C1161}"/>
              </a:ext>
            </a:extLst>
          </p:cNvPr>
          <p:cNvSpPr/>
          <p:nvPr/>
        </p:nvSpPr>
        <p:spPr>
          <a:xfrm>
            <a:off x="838200" y="2360769"/>
            <a:ext cx="1150620" cy="832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A64BE3-B686-0B69-F710-F0E3015A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79ACE-4F73-6BD3-A0B8-02EBEFD7875C}"/>
              </a:ext>
            </a:extLst>
          </p:cNvPr>
          <p:cNvSpPr/>
          <p:nvPr/>
        </p:nvSpPr>
        <p:spPr>
          <a:xfrm>
            <a:off x="6408420" y="2240280"/>
            <a:ext cx="2887980" cy="1706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黑色, 螢幕擷取畫面, 文字, 白色 的圖片&#10;&#10;自動產生的描述">
            <a:extLst>
              <a:ext uri="{FF2B5EF4-FFF2-40B4-BE49-F238E27FC236}">
                <a16:creationId xmlns:a16="http://schemas.microsoft.com/office/drawing/2014/main" id="{929853D1-AAFA-C14C-67CB-FE0B257DA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88" t="-367" r="-15097" b="377"/>
          <a:stretch/>
        </p:blipFill>
        <p:spPr>
          <a:xfrm>
            <a:off x="1049655" y="4668441"/>
            <a:ext cx="1150620" cy="832010"/>
          </a:xfrm>
          <a:prstGeom prst="rect">
            <a:avLst/>
          </a:prstGeom>
        </p:spPr>
      </p:pic>
      <p:pic>
        <p:nvPicPr>
          <p:cNvPr id="8" name="Picture 2" descr="Set of Media player icons. Music, interface, design media player buttons collection. Vector Illustration.">
            <a:extLst>
              <a:ext uri="{FF2B5EF4-FFF2-40B4-BE49-F238E27FC236}">
                <a16:creationId xmlns:a16="http://schemas.microsoft.com/office/drawing/2014/main" id="{F0439634-2F99-88A1-1E75-38AC8956E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83" b="21482" l="57834" r="635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508" t="5456" r="33780" b="74620"/>
          <a:stretch/>
        </p:blipFill>
        <p:spPr bwMode="auto">
          <a:xfrm>
            <a:off x="3116581" y="4668440"/>
            <a:ext cx="1150620" cy="83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t of Media player icons. Music, interface, design media player buttons collection. Vector Illustration.">
            <a:extLst>
              <a:ext uri="{FF2B5EF4-FFF2-40B4-BE49-F238E27FC236}">
                <a16:creationId xmlns:a16="http://schemas.microsoft.com/office/drawing/2014/main" id="{8CCD1BBC-F031-9758-2CD3-C7AE7F2AD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77" b="22565" l="24520" r="3428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00" t="5022" r="64620" b="74425"/>
          <a:stretch/>
        </p:blipFill>
        <p:spPr bwMode="auto">
          <a:xfrm>
            <a:off x="1988820" y="4668441"/>
            <a:ext cx="1150621" cy="83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t of Media player icons. Music, interface, design media player buttons collection. Vector Illustration.">
            <a:extLst>
              <a:ext uri="{FF2B5EF4-FFF2-40B4-BE49-F238E27FC236}">
                <a16:creationId xmlns:a16="http://schemas.microsoft.com/office/drawing/2014/main" id="{91C537CD-26BD-A6BF-94A0-30202261A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53" b="23059" l="45332" r="540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52" t="4694" r="44268" b="74753"/>
          <a:stretch/>
        </p:blipFill>
        <p:spPr bwMode="auto">
          <a:xfrm>
            <a:off x="4267201" y="4668439"/>
            <a:ext cx="1150620" cy="83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et of Media player icons. Music, interface, design media player buttons collection. Vector Illustration.">
            <a:extLst>
              <a:ext uri="{FF2B5EF4-FFF2-40B4-BE49-F238E27FC236}">
                <a16:creationId xmlns:a16="http://schemas.microsoft.com/office/drawing/2014/main" id="{EA4843D0-0188-D258-892F-5E5BCB307A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1" b="23600" l="36730" r="425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9" t="4929" r="54311" b="74518"/>
          <a:stretch/>
        </p:blipFill>
        <p:spPr bwMode="auto">
          <a:xfrm>
            <a:off x="5257801" y="4668439"/>
            <a:ext cx="1150619" cy="83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et of Media player icons. Music, interface, design media player buttons collection. Vector Illustration.">
            <a:extLst>
              <a:ext uri="{FF2B5EF4-FFF2-40B4-BE49-F238E27FC236}">
                <a16:creationId xmlns:a16="http://schemas.microsoft.com/office/drawing/2014/main" id="{77D620C5-B44D-EB67-D03C-3865251A1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1" b="23600" l="36730" r="425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9" t="4929" r="54311" b="74518"/>
          <a:stretch/>
        </p:blipFill>
        <p:spPr bwMode="auto">
          <a:xfrm rot="10800000">
            <a:off x="3327401" y="2677715"/>
            <a:ext cx="1150619" cy="83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et of Media player icons. Music, interface, design media player buttons collection. Vector Illustration.">
            <a:extLst>
              <a:ext uri="{FF2B5EF4-FFF2-40B4-BE49-F238E27FC236}">
                <a16:creationId xmlns:a16="http://schemas.microsoft.com/office/drawing/2014/main" id="{8514C431-A8EE-FB1F-9837-0AF547140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8248" b="90897" l="15816" r="217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35" t="74373" r="74985" b="5075"/>
          <a:stretch/>
        </p:blipFill>
        <p:spPr bwMode="auto">
          <a:xfrm>
            <a:off x="6248401" y="4623274"/>
            <a:ext cx="1150619" cy="83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C558C2A-4CB8-9CFE-7386-61C519A9746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6473" b="90388" l="11513" r="17122"/>
                    </a14:imgEffect>
                  </a14:imgLayer>
                </a14:imgProps>
              </a:ext>
            </a:extLst>
          </a:blip>
          <a:srcRect l="9077" t="73130" r="81486" b="4550"/>
          <a:stretch/>
        </p:blipFill>
        <p:spPr>
          <a:xfrm>
            <a:off x="7277100" y="4578109"/>
            <a:ext cx="1150619" cy="8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CA2FA-97A0-F15E-435B-7451DFE8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Set of Media player icons. Music, interface, design media player buttons collection. Vector Illustration.">
            <a:extLst>
              <a:ext uri="{FF2B5EF4-FFF2-40B4-BE49-F238E27FC236}">
                <a16:creationId xmlns:a16="http://schemas.microsoft.com/office/drawing/2014/main" id="{8BCAB235-84B7-9F67-83D0-CFBFA55D3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77" y="1854518"/>
            <a:ext cx="9525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1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 Chen</dc:creator>
  <cp:lastModifiedBy>Tony Chen</cp:lastModifiedBy>
  <cp:revision>17</cp:revision>
  <dcterms:created xsi:type="dcterms:W3CDTF">2023-07-24T10:09:23Z</dcterms:created>
  <dcterms:modified xsi:type="dcterms:W3CDTF">2024-02-22T11:57:35Z</dcterms:modified>
</cp:coreProperties>
</file>