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0"/>
    <p:restoredTop sz="93458"/>
  </p:normalViewPr>
  <p:slideViewPr>
    <p:cSldViewPr snapToGrid="0" snapToObjects="1">
      <p:cViewPr>
        <p:scale>
          <a:sx n="170" d="100"/>
          <a:sy n="170" d="100"/>
        </p:scale>
        <p:origin x="-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BB0D-B93E-4E4F-B5E1-1EF48647C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0044C-2003-7544-BAEB-7C41B994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29E-D4C9-DC49-A9D4-3A5248A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AEE9-38AB-D342-AE7C-5A39748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2A42-CFF3-784E-AF1D-CA2B124B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62C4-B64A-D14B-8EFD-7AB34136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670-C58F-8A46-BD27-4BCAF5D5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7EC6-68C1-B042-82E9-C1C2427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1910-2AFE-504C-AC0A-381302E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8295-4C1A-2A41-A5D7-0D633F95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5F7D6-A5DE-F140-AB3E-28EAF0611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492A-3227-264A-85E1-FDF4958F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0CC8-A656-D548-9ADA-F9F3E5F4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0208-F857-FB43-96B4-44A943E3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CC52-7D4F-B441-A8FC-46EE5FA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715A-11A7-0240-A224-8683C3B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E95D-A31B-BB4A-B85B-04D86B6A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2D21-B9B6-AA47-8ED4-1C35ED5B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67CF-BA87-A243-9525-CCCBAD4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6956-42C1-364F-88F4-CD02797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057-5D87-D145-9393-572CBE15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20F6-AE11-4C46-B0F1-E64128CF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4D25-4CAA-F141-A68F-C8154EC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4C31-030C-6E41-A299-14584BE4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2D4F-DE9D-6949-99E0-219215A2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B019-E88C-2E4D-876C-91848013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C364-8E72-A248-91AC-0ADB48F9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EEF4-79BD-3141-BA6F-788AB4A5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6E06-2208-9749-936D-0655A367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C2CA-6073-E94D-9C5D-0B513C4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0C6E-8A86-634F-B604-930BD03F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52BC-AF28-D44D-960C-50C3F20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8A62-304F-AF41-98DA-103AB375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4925-C6A4-3847-A10D-B504315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AC5E-4FF3-0D4E-A5BF-62CFC5C3E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A876-EEA3-D148-BB52-E092E89EB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3C411-9350-E440-8A06-F8C2432A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CB82-03FB-294F-A63B-AB416E2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E1280-2298-0345-B0B6-F4E7D07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E4D4-C515-CA45-ABEA-E70FF1E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E1D6B-C5E7-D049-9442-3A18430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9022-D088-1B47-871C-DBDAFF5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06552-1E03-2C4A-9A40-B443BC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269C-ADAD-C74A-B205-37AF6E91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7960E-55A6-5449-BB32-C1475EE3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D47B-A3B2-DA43-81EF-85EE94A0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0BD2-EA2D-CD43-9E29-7790960B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0667-2866-AF47-9418-2E991A5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07CF-4BC9-FF46-9A8A-E7A47DD3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DD63-6E52-DE45-9E43-FA02F75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8326-7BD7-E143-B9D4-8074D732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ABA-B3C6-9641-86E9-46CB31DA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1A0-7B0C-7E49-81FB-0A63162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BB4D6-C978-BD42-8E8D-7C1954378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AF3B-0FA6-4E4C-8B85-C85751CC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9578-E4A7-5541-A23E-C20DFE8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4E48-0CFD-344F-9D2C-8EA022B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10DC-4FC4-7648-A239-8E6BE19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CB83-9EA8-C64D-9873-4D721FB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9BB0-C51A-3F49-891F-93917EF8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E37B-7B35-6F48-A2DD-1BD808088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4B15-5F6E-AB4A-8038-AB1B8835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5F96-1E2A-1F46-AEDB-1F04A311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D047-1DBE-5442-924E-5D7B162E2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Jx</a:t>
            </a:r>
            <a:r>
              <a:rPr lang="en-US"/>
              <a:t>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E7C1-293C-5D41-9518-2B19F346F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0E71E-B2BF-B941-ADD9-A6DE1992548D}"/>
              </a:ext>
            </a:extLst>
          </p:cNvPr>
          <p:cNvSpPr/>
          <p:nvPr/>
        </p:nvSpPr>
        <p:spPr>
          <a:xfrm>
            <a:off x="2861734" y="2704582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89E3F-7910-0B45-8743-BD6297DEAD28}"/>
              </a:ext>
            </a:extLst>
          </p:cNvPr>
          <p:cNvSpPr/>
          <p:nvPr/>
        </p:nvSpPr>
        <p:spPr>
          <a:xfrm>
            <a:off x="4421880" y="2704583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CI/CD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EA63D-97AB-9448-A87F-BB2BD1D83797}"/>
              </a:ext>
            </a:extLst>
          </p:cNvPr>
          <p:cNvSpPr/>
          <p:nvPr/>
        </p:nvSpPr>
        <p:spPr>
          <a:xfrm>
            <a:off x="5977468" y="2704583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5CD6EB4-A05A-304C-931E-50D65C81FDBE}"/>
              </a:ext>
            </a:extLst>
          </p:cNvPr>
          <p:cNvSpPr/>
          <p:nvPr/>
        </p:nvSpPr>
        <p:spPr>
          <a:xfrm>
            <a:off x="7535335" y="2435766"/>
            <a:ext cx="1003301" cy="10795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79095C-5618-154B-9DC3-BDC6541A40D9}"/>
              </a:ext>
            </a:extLst>
          </p:cNvPr>
          <p:cNvSpPr/>
          <p:nvPr/>
        </p:nvSpPr>
        <p:spPr>
          <a:xfrm rot="5400000">
            <a:off x="5451781" y="621027"/>
            <a:ext cx="777240" cy="3389867"/>
          </a:xfrm>
          <a:prstGeom prst="leftBrace">
            <a:avLst>
              <a:gd name="adj1" fmla="val 38718"/>
              <a:gd name="adj2" fmla="val 4976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uilding">
            <a:extLst>
              <a:ext uri="{FF2B5EF4-FFF2-40B4-BE49-F238E27FC236}">
                <a16:creationId xmlns:a16="http://schemas.microsoft.com/office/drawing/2014/main" id="{4648A0BB-A757-DA4F-904B-7AD106B8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723" y="251831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E558B2-4E9D-9047-8AA8-6C06B882929C}"/>
              </a:ext>
            </a:extLst>
          </p:cNvPr>
          <p:cNvSpPr txBox="1"/>
          <p:nvPr/>
        </p:nvSpPr>
        <p:spPr>
          <a:xfrm>
            <a:off x="8491504" y="3330600"/>
            <a:ext cx="11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BB07B-B4F1-BF48-821F-23B17777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078387" y="2461792"/>
            <a:ext cx="641128" cy="1022976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61991-8BF3-1442-92E6-DBB81227B076}"/>
              </a:ext>
            </a:extLst>
          </p:cNvPr>
          <p:cNvSpPr txBox="1"/>
          <p:nvPr/>
        </p:nvSpPr>
        <p:spPr>
          <a:xfrm>
            <a:off x="4588651" y="1550340"/>
            <a:ext cx="250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Software Delivery</a:t>
            </a:r>
          </a:p>
        </p:txBody>
      </p:sp>
    </p:spTree>
    <p:extLst>
      <p:ext uri="{BB962C8B-B14F-4D97-AF65-F5344CB8AC3E}">
        <p14:creationId xmlns:p14="http://schemas.microsoft.com/office/powerpoint/2010/main" val="35944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B22AC-1F8D-D947-96DE-A6CB099EBD46}"/>
              </a:ext>
            </a:extLst>
          </p:cNvPr>
          <p:cNvSpPr/>
          <p:nvPr/>
        </p:nvSpPr>
        <p:spPr>
          <a:xfrm>
            <a:off x="2617626" y="1610044"/>
            <a:ext cx="4740382" cy="2513683"/>
          </a:xfrm>
          <a:prstGeom prst="roundRect">
            <a:avLst>
              <a:gd name="adj" fmla="val 3956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Run-time platform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10FFCC-F126-AC4F-AD5C-A0DDCD98393E}"/>
              </a:ext>
            </a:extLst>
          </p:cNvPr>
          <p:cNvGrpSpPr/>
          <p:nvPr/>
        </p:nvGrpSpPr>
        <p:grpSpPr>
          <a:xfrm>
            <a:off x="2926096" y="2098181"/>
            <a:ext cx="1253133" cy="685967"/>
            <a:chOff x="2103842" y="1049210"/>
            <a:chExt cx="1253133" cy="8126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F6FD496-8C19-154D-A56A-94B0586FD31C}"/>
                </a:ext>
              </a:extLst>
            </p:cNvPr>
            <p:cNvSpPr/>
            <p:nvPr/>
          </p:nvSpPr>
          <p:spPr>
            <a:xfrm>
              <a:off x="2176738" y="1123674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F7D59DA-B038-F046-95A4-1246D3A058C4}"/>
                </a:ext>
              </a:extLst>
            </p:cNvPr>
            <p:cNvSpPr/>
            <p:nvPr/>
          </p:nvSpPr>
          <p:spPr>
            <a:xfrm>
              <a:off x="2143510" y="1088879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CF4DE27-E08C-B548-9D73-1145BB3BD07C}"/>
                </a:ext>
              </a:extLst>
            </p:cNvPr>
            <p:cNvSpPr/>
            <p:nvPr/>
          </p:nvSpPr>
          <p:spPr>
            <a:xfrm>
              <a:off x="2103842" y="1049210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39F115-B483-9641-8033-0FEF2DC4BEFF}"/>
              </a:ext>
            </a:extLst>
          </p:cNvPr>
          <p:cNvSpPr/>
          <p:nvPr/>
        </p:nvSpPr>
        <p:spPr>
          <a:xfrm>
            <a:off x="4397700" y="216902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Metrics Collection &amp; Alert Management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48428-102A-AD42-A13E-0FE8671D3C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179229" y="2472591"/>
            <a:ext cx="218471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AD08AB-A246-D743-9E5F-09AE4BDEA0B7}"/>
              </a:ext>
            </a:extLst>
          </p:cNvPr>
          <p:cNvSpPr/>
          <p:nvPr/>
        </p:nvSpPr>
        <p:spPr>
          <a:xfrm>
            <a:off x="4397699" y="327485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Auto Scaler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9CE172A-1B10-724D-8E24-C6F49B166576}"/>
              </a:ext>
            </a:extLst>
          </p:cNvPr>
          <p:cNvSpPr/>
          <p:nvPr/>
        </p:nvSpPr>
        <p:spPr>
          <a:xfrm>
            <a:off x="5856957" y="216902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Ops Visibility</a:t>
            </a:r>
          </a:p>
          <a:p>
            <a:pPr algn="ctr"/>
            <a:r>
              <a:rPr lang="en-US" sz="1200" dirty="0"/>
              <a:t>(dashboards)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31F2D-3797-4442-B45F-CD31E18FB465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577937" y="2480583"/>
            <a:ext cx="27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E98CF4-4C9A-C049-A663-9298741AA247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 flipH="1">
            <a:off x="4987818" y="2792140"/>
            <a:ext cx="1" cy="4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20003E-9786-3C4F-89EB-009439ADB665}"/>
              </a:ext>
            </a:extLst>
          </p:cNvPr>
          <p:cNvCxnSpPr>
            <a:stCxn id="25" idx="1"/>
            <a:endCxn id="10" idx="2"/>
          </p:cNvCxnSpPr>
          <p:nvPr/>
        </p:nvCxnSpPr>
        <p:spPr>
          <a:xfrm flipH="1" flipV="1">
            <a:off x="3555883" y="2754778"/>
            <a:ext cx="841816" cy="83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7CD777-7CE2-CD4B-A3F0-20C6243BBE4B}"/>
              </a:ext>
            </a:extLst>
          </p:cNvPr>
          <p:cNvSpPr/>
          <p:nvPr/>
        </p:nvSpPr>
        <p:spPr>
          <a:xfrm>
            <a:off x="2617627" y="4128921"/>
            <a:ext cx="4740382" cy="799914"/>
          </a:xfrm>
          <a:prstGeom prst="roundRect">
            <a:avLst>
              <a:gd name="adj" fmla="val 13971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Infrastructure</a:t>
            </a:r>
          </a:p>
          <a:p>
            <a:pPr algn="ctr"/>
            <a:r>
              <a:rPr lang="en-US" sz="1200" dirty="0" err="1"/>
              <a:t>VMs,Storage,Network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GCP, AWS, Azure, Private-cloud, On-premises, etc.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F0F7DBD-2580-6E48-A926-69AB5DE32217}"/>
              </a:ext>
            </a:extLst>
          </p:cNvPr>
          <p:cNvSpPr/>
          <p:nvPr/>
        </p:nvSpPr>
        <p:spPr>
          <a:xfrm>
            <a:off x="7906333" y="3464570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Log Management</a:t>
            </a:r>
          </a:p>
          <a:p>
            <a:pPr algn="ctr"/>
            <a:r>
              <a:rPr lang="en-US" sz="1000" i="1" dirty="0"/>
              <a:t>Cloud Hosted Service</a:t>
            </a:r>
            <a:r>
              <a:rPr lang="en-US" sz="1200" dirty="0"/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8B9079-55AB-2143-BF04-393DFF18E7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358008" y="3776127"/>
            <a:ext cx="5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A2FE554-D250-7943-B82D-78EF653545AE}"/>
              </a:ext>
            </a:extLst>
          </p:cNvPr>
          <p:cNvSpPr/>
          <p:nvPr/>
        </p:nvSpPr>
        <p:spPr>
          <a:xfrm>
            <a:off x="7906333" y="1651969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Ops Management</a:t>
            </a:r>
          </a:p>
          <a:p>
            <a:pPr algn="ctr"/>
            <a:r>
              <a:rPr lang="en-US" sz="1000" i="1" dirty="0"/>
              <a:t>Cloud Hosted Service</a:t>
            </a:r>
            <a:r>
              <a:rPr lang="en-US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59D7C2-21C0-CF41-9740-BA229F1B3C3A}"/>
              </a:ext>
            </a:extLst>
          </p:cNvPr>
          <p:cNvCxnSpPr>
            <a:cxnSpLocks/>
            <a:stCxn id="14" idx="0"/>
            <a:endCxn id="47" idx="1"/>
          </p:cNvCxnSpPr>
          <p:nvPr/>
        </p:nvCxnSpPr>
        <p:spPr>
          <a:xfrm rot="5400000" flipH="1" flipV="1">
            <a:off x="6344326" y="607019"/>
            <a:ext cx="205500" cy="2918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D84238F-A834-4700-AEE5-E041D68AB393}"/>
              </a:ext>
            </a:extLst>
          </p:cNvPr>
          <p:cNvSpPr/>
          <p:nvPr/>
        </p:nvSpPr>
        <p:spPr>
          <a:xfrm>
            <a:off x="3587483" y="186270"/>
            <a:ext cx="4686442" cy="5720363"/>
          </a:xfrm>
          <a:prstGeom prst="roundRect">
            <a:avLst>
              <a:gd name="adj" fmla="val 32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9612" y="941759"/>
            <a:ext cx="699340" cy="773451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725733" y="917236"/>
            <a:ext cx="1277514" cy="39572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541E1B0-C1A2-4BA4-9340-D5D58EBB97ED}"/>
              </a:ext>
            </a:extLst>
          </p:cNvPr>
          <p:cNvSpPr/>
          <p:nvPr/>
        </p:nvSpPr>
        <p:spPr>
          <a:xfrm>
            <a:off x="5254741" y="1288320"/>
            <a:ext cx="1074586" cy="55816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1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Repo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275B74-DC39-4EF2-A26D-F66E2CD7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1502569"/>
            <a:ext cx="255448" cy="25544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A2885-3091-4FCE-864B-E99E41FB284A}"/>
              </a:ext>
            </a:extLst>
          </p:cNvPr>
          <p:cNvGrpSpPr/>
          <p:nvPr/>
        </p:nvGrpSpPr>
        <p:grpSpPr>
          <a:xfrm>
            <a:off x="5262403" y="1877532"/>
            <a:ext cx="1069598" cy="553504"/>
            <a:chOff x="2399309" y="3950635"/>
            <a:chExt cx="1069598" cy="553504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55305F00-5DF6-4E71-A726-91A7F3BFEB66}"/>
                </a:ext>
              </a:extLst>
            </p:cNvPr>
            <p:cNvSpPr/>
            <p:nvPr/>
          </p:nvSpPr>
          <p:spPr>
            <a:xfrm>
              <a:off x="2399309" y="3950635"/>
              <a:ext cx="1069598" cy="553504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Chart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BCCBDE-B9B6-4BC6-906E-AF0851AD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81" y="4104109"/>
              <a:ext cx="310996" cy="3237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412840" y="517594"/>
            <a:ext cx="97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 </a:t>
            </a:r>
          </a:p>
          <a:p>
            <a:pPr algn="ctr"/>
            <a:r>
              <a:rPr lang="en-US" sz="1200" dirty="0"/>
              <a:t>(code repo)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66798" y="1115100"/>
            <a:ext cx="2258935" cy="2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stCxn id="118" idx="4"/>
            <a:endCxn id="9" idx="2"/>
          </p:cNvCxnSpPr>
          <p:nvPr/>
        </p:nvCxnSpPr>
        <p:spPr>
          <a:xfrm>
            <a:off x="4994641" y="1558847"/>
            <a:ext cx="260100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118" idx="4"/>
            <a:endCxn id="26" idx="2"/>
          </p:cNvCxnSpPr>
          <p:nvPr/>
        </p:nvCxnSpPr>
        <p:spPr>
          <a:xfrm>
            <a:off x="4994641" y="1558847"/>
            <a:ext cx="267762" cy="5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431513" y="92739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 on master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3956215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829642" y="4024781"/>
            <a:ext cx="1530381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330287" y="4510690"/>
            <a:ext cx="10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 </a:t>
            </a:r>
          </a:p>
          <a:p>
            <a:pPr algn="ctr"/>
            <a:r>
              <a:rPr lang="en-US" sz="1200" dirty="0"/>
              <a:t>(config REPO)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3187225" y="4262714"/>
            <a:ext cx="642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648385" y="391121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455772-CB5E-44F4-8747-5613916A931D}"/>
              </a:ext>
            </a:extLst>
          </p:cNvPr>
          <p:cNvCxnSpPr>
            <a:cxnSpLocks/>
            <a:stCxn id="26" idx="3"/>
            <a:endCxn id="49" idx="0"/>
          </p:cNvCxnSpPr>
          <p:nvPr/>
        </p:nvCxnSpPr>
        <p:spPr>
          <a:xfrm rot="5400000">
            <a:off x="4399146" y="2626724"/>
            <a:ext cx="1593745" cy="120236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BD7EF0C9-6F02-4A77-81F5-5C805394F47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208895"/>
            <a:ext cx="1197829" cy="62309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cxnSpLocks/>
            <a:stCxn id="49" idx="4"/>
            <a:endCxn id="16" idx="1"/>
          </p:cNvCxnSpPr>
          <p:nvPr/>
        </p:nvCxnSpPr>
        <p:spPr>
          <a:xfrm>
            <a:off x="5360023" y="4262714"/>
            <a:ext cx="1567794" cy="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91324" y="1849736"/>
            <a:ext cx="295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 results in new docker image and revs the chart 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chart points at the new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environment (stage, prod) has a “config” repo with a single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env</a:t>
            </a:r>
            <a:r>
              <a:rPr lang="en-US" dirty="0"/>
              <a:t> chart includes all apps in it’s dependencies list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87B96C-4E2B-488C-A64F-45B1FCDBB3BA}"/>
              </a:ext>
            </a:extLst>
          </p:cNvPr>
          <p:cNvSpPr txBox="1"/>
          <p:nvPr/>
        </p:nvSpPr>
        <p:spPr>
          <a:xfrm>
            <a:off x="5986653" y="4238061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stage chart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3EA15F6A-568D-FA4C-B093-088310D4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5972" y="5291839"/>
            <a:ext cx="612998" cy="6129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77F8A2-E32D-5141-89E0-C7DA963463A6}"/>
              </a:ext>
            </a:extLst>
          </p:cNvPr>
          <p:cNvSpPr txBox="1"/>
          <p:nvPr/>
        </p:nvSpPr>
        <p:spPr>
          <a:xfrm>
            <a:off x="2378634" y="5820289"/>
            <a:ext cx="102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</a:t>
            </a:r>
          </a:p>
          <a:p>
            <a:pPr algn="ctr"/>
            <a:r>
              <a:rPr lang="en-US" sz="1200" dirty="0"/>
              <a:t>(config repo)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699EA0-79DC-564A-A325-5ECCE24E259C}"/>
              </a:ext>
            </a:extLst>
          </p:cNvPr>
          <p:cNvCxnSpPr>
            <a:cxnSpLocks/>
            <a:stCxn id="39" idx="1"/>
            <a:endCxn id="117" idx="1"/>
          </p:cNvCxnSpPr>
          <p:nvPr/>
        </p:nvCxnSpPr>
        <p:spPr>
          <a:xfrm flipV="1">
            <a:off x="1378970" y="5556701"/>
            <a:ext cx="2534487" cy="4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F1C3803-9E69-E446-B12D-9E588C105201}"/>
              </a:ext>
            </a:extLst>
          </p:cNvPr>
          <p:cNvSpPr txBox="1"/>
          <p:nvPr/>
        </p:nvSpPr>
        <p:spPr>
          <a:xfrm>
            <a:off x="1640987" y="5182205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A978A-CABD-F94F-BC2E-B1E077FD03F6}"/>
              </a:ext>
            </a:extLst>
          </p:cNvPr>
          <p:cNvSpPr txBox="1"/>
          <p:nvPr/>
        </p:nvSpPr>
        <p:spPr>
          <a:xfrm>
            <a:off x="1446713" y="5133596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Manual update of chart version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A08EB5-552C-DF4B-80E4-7EE58973BC00}"/>
              </a:ext>
            </a:extLst>
          </p:cNvPr>
          <p:cNvCxnSpPr>
            <a:cxnSpLocks/>
            <a:stCxn id="117" idx="4"/>
            <a:endCxn id="68" idx="1"/>
          </p:cNvCxnSpPr>
          <p:nvPr/>
        </p:nvCxnSpPr>
        <p:spPr>
          <a:xfrm flipV="1">
            <a:off x="5443838" y="5542338"/>
            <a:ext cx="1475230" cy="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A3CC064-CDA8-204E-A27F-3E8652A61ED8}"/>
              </a:ext>
            </a:extLst>
          </p:cNvPr>
          <p:cNvSpPr txBox="1"/>
          <p:nvPr/>
        </p:nvSpPr>
        <p:spPr>
          <a:xfrm>
            <a:off x="6015013" y="5522047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prod 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F8EE5-6695-184C-805F-FE78A6004DF5}"/>
              </a:ext>
            </a:extLst>
          </p:cNvPr>
          <p:cNvSpPr/>
          <p:nvPr/>
        </p:nvSpPr>
        <p:spPr>
          <a:xfrm>
            <a:off x="6927817" y="4108326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 Namespace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88F7D7-46E0-FC4D-829E-188230C4E578}"/>
              </a:ext>
            </a:extLst>
          </p:cNvPr>
          <p:cNvSpPr/>
          <p:nvPr/>
        </p:nvSpPr>
        <p:spPr>
          <a:xfrm>
            <a:off x="6919068" y="5377443"/>
            <a:ext cx="1010611" cy="329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 Namespace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7B09EF-F2A0-AF45-A7E5-0942DF5E0088}"/>
              </a:ext>
            </a:extLst>
          </p:cNvPr>
          <p:cNvSpPr/>
          <p:nvPr/>
        </p:nvSpPr>
        <p:spPr>
          <a:xfrm>
            <a:off x="6927817" y="950204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 Namespace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EEFB1A-9979-274F-B733-EAD926A35CEE}"/>
              </a:ext>
            </a:extLst>
          </p:cNvPr>
          <p:cNvCxnSpPr>
            <a:cxnSpLocks/>
            <a:stCxn id="8" idx="4"/>
            <a:endCxn id="98" idx="1"/>
          </p:cNvCxnSpPr>
          <p:nvPr/>
        </p:nvCxnSpPr>
        <p:spPr>
          <a:xfrm flipV="1">
            <a:off x="5003247" y="1115099"/>
            <a:ext cx="1924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irect Access Storage 48">
            <a:extLst>
              <a:ext uri="{FF2B5EF4-FFF2-40B4-BE49-F238E27FC236}">
                <a16:creationId xmlns:a16="http://schemas.microsoft.com/office/drawing/2014/main" id="{6E644B6D-EE51-DF41-9E0A-FC720F381B48}"/>
              </a:ext>
            </a:extLst>
          </p:cNvPr>
          <p:cNvSpPr/>
          <p:nvPr/>
        </p:nvSpPr>
        <p:spPr>
          <a:xfrm>
            <a:off x="3913457" y="5318768"/>
            <a:ext cx="1530381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118" name="Flowchart: Direct Access Storage 7">
            <a:extLst>
              <a:ext uri="{FF2B5EF4-FFF2-40B4-BE49-F238E27FC236}">
                <a16:creationId xmlns:a16="http://schemas.microsoft.com/office/drawing/2014/main" id="{2AEA5126-0C4F-5141-A2B6-B44643813031}"/>
              </a:ext>
            </a:extLst>
          </p:cNvPr>
          <p:cNvSpPr/>
          <p:nvPr/>
        </p:nvSpPr>
        <p:spPr>
          <a:xfrm>
            <a:off x="3741843" y="1371068"/>
            <a:ext cx="1252798" cy="37555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574C52-284D-6B48-85F4-4F8D560BFF23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1466798" y="1558847"/>
            <a:ext cx="2275045" cy="2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3D489-5EDD-2545-B4E7-4E07CEBA9BD6}"/>
              </a:ext>
            </a:extLst>
          </p:cNvPr>
          <p:cNvSpPr txBox="1"/>
          <p:nvPr/>
        </p:nvSpPr>
        <p:spPr>
          <a:xfrm>
            <a:off x="1344230" y="139775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 PR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1025730"/>
            <a:ext cx="612998" cy="612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70E88CF-7A7F-9F45-A343-098ECD424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23" y="5269549"/>
            <a:ext cx="612998" cy="612998"/>
          </a:xfrm>
          <a:prstGeom prst="rect">
            <a:avLst/>
          </a:prstGeom>
        </p:spPr>
      </p:pic>
      <p:cxnSp>
        <p:nvCxnSpPr>
          <p:cNvPr id="176" name="Straight Arrow Connector 53">
            <a:extLst>
              <a:ext uri="{FF2B5EF4-FFF2-40B4-BE49-F238E27FC236}">
                <a16:creationId xmlns:a16="http://schemas.microsoft.com/office/drawing/2014/main" id="{D3FF8933-07AC-964E-B164-B0981744285D}"/>
              </a:ext>
            </a:extLst>
          </p:cNvPr>
          <p:cNvCxnSpPr>
            <a:cxnSpLocks/>
            <a:stCxn id="118" idx="2"/>
            <a:endCxn id="48" idx="0"/>
          </p:cNvCxnSpPr>
          <p:nvPr/>
        </p:nvCxnSpPr>
        <p:spPr>
          <a:xfrm rot="5400000">
            <a:off x="2519690" y="2107662"/>
            <a:ext cx="2209589" cy="1487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B088C90-AD24-784B-BF78-45809D6D7760}"/>
              </a:ext>
            </a:extLst>
          </p:cNvPr>
          <p:cNvSpPr txBox="1"/>
          <p:nvPr/>
        </p:nvSpPr>
        <p:spPr>
          <a:xfrm>
            <a:off x="2904717" y="2468598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Auto update of chart version</a:t>
            </a:r>
          </a:p>
        </p:txBody>
      </p:sp>
      <p:cxnSp>
        <p:nvCxnSpPr>
          <p:cNvPr id="182" name="Straight Arrow Connector 53">
            <a:extLst>
              <a:ext uri="{FF2B5EF4-FFF2-40B4-BE49-F238E27FC236}">
                <a16:creationId xmlns:a16="http://schemas.microsoft.com/office/drawing/2014/main" id="{6BDDAD88-25D1-DD4F-BBD3-EB96FF3C0F7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4183683" y="3688433"/>
            <a:ext cx="2125300" cy="1135370"/>
          </a:xfrm>
          <a:prstGeom prst="bentConnector3">
            <a:avLst>
              <a:gd name="adj1" fmla="val 7509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C294-43C9-4E7E-B418-CA051B9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CI/CD Pipeline (Continuous Delivery)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1374" y="2571870"/>
            <a:ext cx="612998" cy="61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2558512"/>
            <a:ext cx="612998" cy="612998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843910" y="2558512"/>
            <a:ext cx="1816608" cy="61299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pipeline</a:t>
            </a:r>
          </a:p>
          <a:p>
            <a:pPr algn="ctr"/>
            <a:r>
              <a:rPr lang="en-US" sz="1200" dirty="0"/>
              <a:t>(CI)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472294" y="3142383"/>
            <a:ext cx="8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App1 (code)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stCxn id="5" idx="1"/>
            <a:endCxn id="7" idx="1"/>
          </p:cNvCxnSpPr>
          <p:nvPr/>
        </p:nvCxnSpPr>
        <p:spPr>
          <a:xfrm flipV="1">
            <a:off x="1224372" y="2865011"/>
            <a:ext cx="1349855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4C59AB-77AA-4230-A115-1A5E8E23D42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87225" y="2865011"/>
            <a:ext cx="65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623305" y="2181116"/>
            <a:ext cx="756666" cy="68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8" idx="4"/>
            <a:endCxn id="44" idx="2"/>
          </p:cNvCxnSpPr>
          <p:nvPr/>
        </p:nvCxnSpPr>
        <p:spPr>
          <a:xfrm>
            <a:off x="5660518" y="2865011"/>
            <a:ext cx="719453" cy="5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648385" y="2513510"/>
            <a:ext cx="98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Code change</a:t>
            </a:r>
          </a:p>
          <a:p>
            <a:pPr algn="ctr"/>
            <a:r>
              <a:rPr lang="en-US" sz="1000" dirty="0"/>
              <a:t>(accept PR)</a:t>
            </a:r>
          </a:p>
        </p:txBody>
      </p:sp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938DA323-ACD2-42B6-BFAE-5BF1B7F5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6502" y="5065439"/>
            <a:ext cx="612998" cy="6129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55" y="5052081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909038" y="5052081"/>
            <a:ext cx="1816608" cy="61299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 pipeline</a:t>
            </a:r>
          </a:p>
          <a:p>
            <a:pPr algn="ctr"/>
            <a:r>
              <a:rPr lang="en-US" sz="1200" dirty="0"/>
              <a:t>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537422" y="5635952"/>
            <a:ext cx="8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(config)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stCxn id="47" idx="1"/>
            <a:endCxn id="48" idx="1"/>
          </p:cNvCxnSpPr>
          <p:nvPr/>
        </p:nvCxnSpPr>
        <p:spPr>
          <a:xfrm flipV="1">
            <a:off x="1289500" y="5358580"/>
            <a:ext cx="1349855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D96071-F4C4-459D-9AE0-FC5AA664739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3252353" y="5358580"/>
            <a:ext cx="65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713513" y="500707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A62DDA-E480-4BA7-A793-4ABFE4EB0BB6}"/>
              </a:ext>
            </a:extLst>
          </p:cNvPr>
          <p:cNvSpPr txBox="1"/>
          <p:nvPr/>
        </p:nvSpPr>
        <p:spPr>
          <a:xfrm>
            <a:off x="1230715" y="5007079"/>
            <a:ext cx="137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</a:t>
            </a:r>
            <a:r>
              <a:rPr lang="en-US" sz="1000" dirty="0" err="1"/>
              <a:t>Chart.yaml</a:t>
            </a:r>
            <a:r>
              <a:rPr lang="en-US" sz="1000" dirty="0"/>
              <a:t> to v1.0.1 and PR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F89DC4-457F-48FA-B963-EC09369F23BA}"/>
              </a:ext>
            </a:extLst>
          </p:cNvPr>
          <p:cNvGrpSpPr/>
          <p:nvPr/>
        </p:nvGrpSpPr>
        <p:grpSpPr>
          <a:xfrm>
            <a:off x="6417830" y="4779309"/>
            <a:ext cx="1969547" cy="1087475"/>
            <a:chOff x="6317203" y="4418011"/>
            <a:chExt cx="1969547" cy="10874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D84238F-A834-4700-AEE5-E041D68AB393}"/>
                </a:ext>
              </a:extLst>
            </p:cNvPr>
            <p:cNvSpPr/>
            <p:nvPr/>
          </p:nvSpPr>
          <p:spPr>
            <a:xfrm>
              <a:off x="6317203" y="4418011"/>
              <a:ext cx="1969547" cy="10874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D7EF0C9-6F02-4A77-81F5-5C805394F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964" y="4503613"/>
              <a:ext cx="1870023" cy="972753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stCxn id="49" idx="4"/>
            <a:endCxn id="59" idx="1"/>
          </p:cNvCxnSpPr>
          <p:nvPr/>
        </p:nvCxnSpPr>
        <p:spPr>
          <a:xfrm flipV="1">
            <a:off x="5725646" y="5351288"/>
            <a:ext cx="741945" cy="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54111" y="1620958"/>
            <a:ext cx="2954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install release 1.0.1 to prod just change Chart version and issue 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leaves a good audit trail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rollback just revert the PR and the deploy pipeline will install chart version 1.0.0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E30796-D40D-44F2-8B86-833CADFD7ED2}"/>
              </a:ext>
            </a:extLst>
          </p:cNvPr>
          <p:cNvGrpSpPr/>
          <p:nvPr/>
        </p:nvGrpSpPr>
        <p:grpSpPr>
          <a:xfrm>
            <a:off x="6379971" y="1773146"/>
            <a:ext cx="1816608" cy="815939"/>
            <a:chOff x="6531483" y="1399606"/>
            <a:chExt cx="1816608" cy="815939"/>
          </a:xfrm>
        </p:grpSpPr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B4393C9D-2610-4809-AD9B-22F714F035A9}"/>
                </a:ext>
              </a:extLst>
            </p:cNvPr>
            <p:cNvSpPr/>
            <p:nvPr/>
          </p:nvSpPr>
          <p:spPr>
            <a:xfrm>
              <a:off x="6531483" y="1399606"/>
              <a:ext cx="1816608" cy="81593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app1:tag10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FEFF18-56E0-4797-B788-E3468BF6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468" y="1780387"/>
              <a:ext cx="255448" cy="25544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24F007-CC6C-483F-841E-3E44FA832DEC}"/>
              </a:ext>
            </a:extLst>
          </p:cNvPr>
          <p:cNvGrpSpPr/>
          <p:nvPr/>
        </p:nvGrpSpPr>
        <p:grpSpPr>
          <a:xfrm>
            <a:off x="6379971" y="2718431"/>
            <a:ext cx="1858701" cy="1365025"/>
            <a:chOff x="2685072" y="4156241"/>
            <a:chExt cx="1858701" cy="949159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4C209801-888F-49C5-BF9D-FDACA38A33B5}"/>
                </a:ext>
              </a:extLst>
            </p:cNvPr>
            <p:cNvSpPr/>
            <p:nvPr/>
          </p:nvSpPr>
          <p:spPr>
            <a:xfrm>
              <a:off x="2685072" y="4156241"/>
              <a:ext cx="1858701" cy="94915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MyAppChart</a:t>
              </a: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Chart.yaml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 version: v1.0.1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+-&gt;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requirements.yaml</a:t>
              </a: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dependencies: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- app1:tag10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- app2:tag20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9B72595-2671-4890-A6D4-810D28DAD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228" y="4520756"/>
              <a:ext cx="294460" cy="30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19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278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Jx intro</vt:lpstr>
      <vt:lpstr>PowerPoint Presentation</vt:lpstr>
      <vt:lpstr>PowerPoint Presentation</vt:lpstr>
      <vt:lpstr>PowerPoint Presentation</vt:lpstr>
      <vt:lpstr>CI/CD Pipeline (Continuous Delivery)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 intro</dc:title>
  <dc:creator>Tony Gilkerson</dc:creator>
  <cp:lastModifiedBy>Tony Gilkerson</cp:lastModifiedBy>
  <cp:revision>21</cp:revision>
  <dcterms:created xsi:type="dcterms:W3CDTF">2019-02-08T17:48:14Z</dcterms:created>
  <dcterms:modified xsi:type="dcterms:W3CDTF">2019-02-10T19:48:46Z</dcterms:modified>
</cp:coreProperties>
</file>