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84"/>
    <p:restoredTop sz="93503"/>
  </p:normalViewPr>
  <p:slideViewPr>
    <p:cSldViewPr snapToGrid="0" snapToObjects="1">
      <p:cViewPr varScale="1">
        <p:scale>
          <a:sx n="62" d="100"/>
          <a:sy n="62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BB0D-B93E-4E4F-B5E1-1EF48647C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0044C-2003-7544-BAEB-7C41B994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129E-D4C9-DC49-A9D4-3A5248A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AEE9-38AB-D342-AE7C-5A397482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2A42-CFF3-784E-AF1D-CA2B124B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62C4-B64A-D14B-8EFD-7AB34136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B670-C58F-8A46-BD27-4BCAF5D5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7EC6-68C1-B042-82E9-C1C2427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1910-2AFE-504C-AC0A-381302E1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8295-4C1A-2A41-A5D7-0D633F95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5F7D6-A5DE-F140-AB3E-28EAF0611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492A-3227-264A-85E1-FDF4958F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0CC8-A656-D548-9ADA-F9F3E5F4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0208-F857-FB43-96B4-44A943E3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CC52-7D4F-B441-A8FC-46EE5FAF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715A-11A7-0240-A224-8683C3B7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E95D-A31B-BB4A-B85B-04D86B6A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2D21-B9B6-AA47-8ED4-1C35ED5B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67CF-BA87-A243-9525-CCCBAD44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6956-42C1-364F-88F4-CD02797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2057-5D87-D145-9393-572CBE15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20F6-AE11-4C46-B0F1-E64128CF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4D25-4CAA-F141-A68F-C8154EC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4C31-030C-6E41-A299-14584BE4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2D4F-DE9D-6949-99E0-219215A2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B019-E88C-2E4D-876C-91848013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C364-8E72-A248-91AC-0ADB48F9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EEF4-79BD-3141-BA6F-788AB4A5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D6E06-2208-9749-936D-0655A367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3C2CA-6073-E94D-9C5D-0B513C4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0C6E-8A86-634F-B604-930BD03F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52BC-AF28-D44D-960C-50C3F20C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8A62-304F-AF41-98DA-103AB375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4925-C6A4-3847-A10D-B504315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BAC5E-4FF3-0D4E-A5BF-62CFC5C3E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9A876-EEA3-D148-BB52-E092E89EB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3C411-9350-E440-8A06-F8C2432A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0CB82-03FB-294F-A63B-AB416E2E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E1280-2298-0345-B0B6-F4E7D078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E4D4-C515-CA45-ABEA-E70FF1E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E1D6B-C5E7-D049-9442-3A184305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E9022-D088-1B47-871C-DBDAFF51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06552-1E03-2C4A-9A40-B443BCF4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B269C-ADAD-C74A-B205-37AF6E91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7960E-55A6-5449-BB32-C1475EE3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0D47B-A3B2-DA43-81EF-85EE94A0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0BD2-EA2D-CD43-9E29-7790960B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0667-2866-AF47-9418-2E991A50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07CF-4BC9-FF46-9A8A-E7A47DD39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DD63-6E52-DE45-9E43-FA02F757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8326-7BD7-E143-B9D4-8074D732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2ABA-B3C6-9641-86E9-46CB31DA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81A0-7B0C-7E49-81FB-0A631627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BB4D6-C978-BD42-8E8D-7C1954378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9AF3B-0FA6-4E4C-8B85-C85751CCF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9578-E4A7-5541-A23E-C20DFE83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D4E48-0CFD-344F-9D2C-8EA022B8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10DC-4FC4-7648-A239-8E6BE196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CB83-9EA8-C64D-9873-4D721FB9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59BB0-C51A-3F49-891F-93917EF8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E37B-7B35-6F48-A2DD-1BD808088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6472-62AC-BD4F-A238-A7C173F0E964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4B15-5F6E-AB4A-8038-AB1B8835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5F96-1E2A-1F46-AEDB-1F04A3118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BC4B-7408-6D4E-8285-AED944F67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D047-1DBE-5442-924E-5D7B162E2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Jx</a:t>
            </a:r>
            <a:r>
              <a:rPr lang="en-US"/>
              <a:t>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EE7C1-293C-5D41-9518-2B19F346F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2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Jx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Jx intro</dc:title>
  <dc:creator>Tony Gilkerson</dc:creator>
  <cp:lastModifiedBy>Tony Gilkerson</cp:lastModifiedBy>
  <cp:revision>1</cp:revision>
  <dcterms:created xsi:type="dcterms:W3CDTF">2019-02-08T17:48:14Z</dcterms:created>
  <dcterms:modified xsi:type="dcterms:W3CDTF">2019-02-08T17:49:20Z</dcterms:modified>
</cp:coreProperties>
</file>