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4"/>
    <p:restoredTop sz="96327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EF22757-950C-E43A-765E-2633A4B03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B28A2-9EC6-FEF3-E4C4-7AF7C82B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" y="3823855"/>
            <a:ext cx="4477789" cy="1706880"/>
          </a:xfrm>
        </p:spPr>
        <p:txBody>
          <a:bodyPr anchor="b">
            <a:normAutofit/>
          </a:bodyPr>
          <a:lstStyle/>
          <a:p>
            <a:r>
              <a:rPr lang="en-US"/>
              <a:t>Bipolar Stepper Motor using TinyGo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2D494-06FC-0E29-1EE7-C2C880D7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30735"/>
            <a:ext cx="3758145" cy="609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In this project we will demonstrate how to drive a Bipolar Stepper Motor with </a:t>
            </a:r>
            <a:r>
              <a:rPr lang="en-US" sz="1800" dirty="0" err="1"/>
              <a:t>TinyGo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807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372DE47E-28D5-21A4-22BF-22B9CE8AB736}"/>
              </a:ext>
            </a:extLst>
          </p:cNvPr>
          <p:cNvSpPr/>
          <p:nvPr/>
        </p:nvSpPr>
        <p:spPr>
          <a:xfrm>
            <a:off x="2943960" y="768349"/>
            <a:ext cx="4904639" cy="4883151"/>
          </a:xfrm>
          <a:prstGeom prst="donut">
            <a:avLst>
              <a:gd name="adj" fmla="val 41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95753-38F9-FF7C-5B07-BD45413D698A}"/>
              </a:ext>
            </a:extLst>
          </p:cNvPr>
          <p:cNvSpPr/>
          <p:nvPr/>
        </p:nvSpPr>
        <p:spPr>
          <a:xfrm>
            <a:off x="5136897" y="943315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39322-3589-8CF0-8599-0E6C57388B6A}"/>
              </a:ext>
            </a:extLst>
          </p:cNvPr>
          <p:cNvSpPr/>
          <p:nvPr/>
        </p:nvSpPr>
        <p:spPr>
          <a:xfrm>
            <a:off x="5210462" y="4681575"/>
            <a:ext cx="404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03E7A-A408-7ABF-3C7D-C8822B62E636}"/>
              </a:ext>
            </a:extLst>
          </p:cNvPr>
          <p:cNvSpPr/>
          <p:nvPr/>
        </p:nvSpPr>
        <p:spPr>
          <a:xfrm>
            <a:off x="7241812" y="2624435"/>
            <a:ext cx="373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C2351-5E4D-94C0-5ADB-C860FF4D4AEF}"/>
              </a:ext>
            </a:extLst>
          </p:cNvPr>
          <p:cNvSpPr/>
          <p:nvPr/>
        </p:nvSpPr>
        <p:spPr>
          <a:xfrm>
            <a:off x="3119254" y="2678752"/>
            <a:ext cx="386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F270535-FA4E-5C60-EFDF-D1BC70BA3395}"/>
              </a:ext>
            </a:extLst>
          </p:cNvPr>
          <p:cNvSpPr/>
          <p:nvPr/>
        </p:nvSpPr>
        <p:spPr>
          <a:xfrm>
            <a:off x="5199589" y="1854894"/>
            <a:ext cx="415151" cy="2571047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89C127-9C8E-C9B6-D9B7-38A265853F64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505898" y="3086100"/>
            <a:ext cx="3735914" cy="54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A90E04-9930-F2A7-3265-D21049C0FEF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07164" y="1866645"/>
            <a:ext cx="5437" cy="281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A2E07C48-0D81-551C-74C4-DE19802F7941}"/>
              </a:ext>
            </a:extLst>
          </p:cNvPr>
          <p:cNvSpPr/>
          <p:nvPr/>
        </p:nvSpPr>
        <p:spPr>
          <a:xfrm>
            <a:off x="8012880" y="2122785"/>
            <a:ext cx="2490019" cy="5016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200 Step per Rotation at 3 rpm </a:t>
            </a:r>
          </a:p>
          <a:p>
            <a:pPr algn="ctr"/>
            <a:r>
              <a:rPr lang="en-US" sz="1600" b="1" dirty="0"/>
              <a:t>or 600 Steps per Min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EEE3F912-0ED1-D579-0C66-00CED7212A5A}"/>
              </a:ext>
            </a:extLst>
          </p:cNvPr>
          <p:cNvSpPr/>
          <p:nvPr/>
        </p:nvSpPr>
        <p:spPr>
          <a:xfrm>
            <a:off x="5779022" y="2162125"/>
            <a:ext cx="1298507" cy="63371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¼ Rotation </a:t>
            </a:r>
          </a:p>
          <a:p>
            <a:pPr algn="ctr"/>
            <a:r>
              <a:rPr lang="en-US" sz="1600" dirty="0"/>
              <a:t>50 Steps ( 200/4 )</a:t>
            </a:r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0BDDE891-0275-1EC3-84AF-085DBF507705}"/>
              </a:ext>
            </a:extLst>
          </p:cNvPr>
          <p:cNvSpPr/>
          <p:nvPr/>
        </p:nvSpPr>
        <p:spPr>
          <a:xfrm>
            <a:off x="5816384" y="3547765"/>
            <a:ext cx="1261145" cy="6298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1/2 Rotation </a:t>
            </a:r>
          </a:p>
          <a:p>
            <a:pPr algn="ctr"/>
            <a:r>
              <a:rPr lang="en-US" sz="1600" dirty="0"/>
              <a:t>100 Steps ( 200/2 ) 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7B545511-2C17-78DC-AC31-CB0D711D5267}"/>
              </a:ext>
            </a:extLst>
          </p:cNvPr>
          <p:cNvSpPr/>
          <p:nvPr/>
        </p:nvSpPr>
        <p:spPr>
          <a:xfrm>
            <a:off x="3689918" y="3600795"/>
            <a:ext cx="1423398" cy="65975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3/4 Rotation </a:t>
            </a:r>
          </a:p>
          <a:p>
            <a:pPr algn="ctr"/>
            <a:r>
              <a:rPr lang="en-US" sz="1600" dirty="0"/>
              <a:t>150 Steps ( 200 X 3/4) 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41EF93EB-1D85-473A-19E0-539C136543C9}"/>
              </a:ext>
            </a:extLst>
          </p:cNvPr>
          <p:cNvSpPr/>
          <p:nvPr/>
        </p:nvSpPr>
        <p:spPr>
          <a:xfrm>
            <a:off x="8012881" y="2795835"/>
            <a:ext cx="2610669" cy="18857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CW Steps:  50+100+150 = 300</a:t>
            </a:r>
          </a:p>
          <a:p>
            <a:r>
              <a:rPr lang="en-US" sz="1400" dirty="0"/>
              <a:t>CCW Steps: 50+100+150 = 300</a:t>
            </a:r>
          </a:p>
          <a:p>
            <a:r>
              <a:rPr lang="en-US" sz="1400" dirty="0"/>
              <a:t>                                 ----</a:t>
            </a:r>
          </a:p>
          <a:p>
            <a:r>
              <a:rPr lang="en-US" sz="1400" dirty="0"/>
              <a:t>               Total Steps:      600</a:t>
            </a:r>
          </a:p>
          <a:p>
            <a:endParaRPr lang="en-US" sz="1400" dirty="0"/>
          </a:p>
          <a:p>
            <a:r>
              <a:rPr lang="en-US" sz="1400" dirty="0"/>
              <a:t>At 600 Steps per Min total time should be </a:t>
            </a:r>
            <a:r>
              <a:rPr lang="en-US" sz="1400" b="1" u="sng" dirty="0"/>
              <a:t>1 minute</a:t>
            </a:r>
          </a:p>
          <a:p>
            <a:r>
              <a:rPr lang="en-US" sz="1400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817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8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" presetID="8" presetClass="emph" presetSubtype="0" autoRev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2" animBg="1"/>
      <p:bldP spid="12" grpId="3" animBg="1"/>
    </p:bldLst>
  </p:timing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{786AAE72-B9D9-A943-957A-DA4292E7D7D2}tf10001058</Template>
  <TotalTime>83</TotalTime>
  <Words>90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The Hand</vt:lpstr>
      <vt:lpstr>The Serif Hand</vt:lpstr>
      <vt:lpstr>ChitchatVTI</vt:lpstr>
      <vt:lpstr>Bipolar Stepper Motor using TinyGo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Stepper Motor using TinyGo</dc:title>
  <dc:creator>Tony Gilkerson</dc:creator>
  <cp:lastModifiedBy>Tony Gilkerson</cp:lastModifiedBy>
  <cp:revision>1</cp:revision>
  <dcterms:created xsi:type="dcterms:W3CDTF">2022-05-04T00:45:25Z</dcterms:created>
  <dcterms:modified xsi:type="dcterms:W3CDTF">2022-05-04T02:09:21Z</dcterms:modified>
</cp:coreProperties>
</file>