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1" r:id="rId5"/>
    <p:sldId id="263" r:id="rId6"/>
    <p:sldId id="262" r:id="rId7"/>
    <p:sldId id="260" r:id="rId8"/>
    <p:sldId id="264" r:id="rId9"/>
    <p:sldId id="265" r:id="rId10"/>
    <p:sldId id="259" r:id="rId11"/>
    <p:sldId id="268" r:id="rId1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0BB89E3A-BD0B-5A42-9396-68511AA4D032}">
          <p14:sldIdLst>
            <p14:sldId id="256"/>
            <p14:sldId id="257"/>
            <p14:sldId id="266"/>
            <p14:sldId id="261"/>
            <p14:sldId id="263"/>
            <p14:sldId id="262"/>
            <p14:sldId id="260"/>
            <p14:sldId id="264"/>
            <p14:sldId id="265"/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1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29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26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4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3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4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8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2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45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C687-A2F8-5740-B549-E89A9CF99BB7}" type="datetimeFigureOut">
              <a:rPr lang="nl-NL" smtClean="0"/>
              <a:t>28-02-14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DD6C-C5A6-884C-988A-453E4BC14C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95898"/>
            <a:ext cx="7772400" cy="1470025"/>
          </a:xfrm>
        </p:spPr>
        <p:txBody>
          <a:bodyPr/>
          <a:lstStyle/>
          <a:p>
            <a:r>
              <a:rPr lang="nl-NL" dirty="0" smtClean="0"/>
              <a:t>VIAD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1954" y="2682029"/>
            <a:ext cx="8857412" cy="1752600"/>
          </a:xfrm>
        </p:spPr>
        <p:txBody>
          <a:bodyPr/>
          <a:lstStyle/>
          <a:p>
            <a:r>
              <a:rPr lang="nl-NL" dirty="0" smtClean="0"/>
              <a:t>De zakelijke </a:t>
            </a:r>
            <a:r>
              <a:rPr lang="nl-NL" dirty="0" smtClean="0"/>
              <a:t>match in de advies/ingenieursbranche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28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VIAD voor opdrachtgevers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Eenvoudig het juiste en gekwalificeerde tijdelijke personeel voor uw klus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Eenvoudig projecten uitbesteden</a:t>
            </a:r>
          </a:p>
          <a:p>
            <a:endParaRPr lang="nl-NL" dirty="0"/>
          </a:p>
          <a:p>
            <a:r>
              <a:rPr lang="nl-NL" dirty="0" smtClean="0"/>
              <a:t>Hulp bij tenders en uitvragen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32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VIAD de zakelijke match in de ingenieursbranche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 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VIAD is een online platform en </a:t>
            </a:r>
            <a:r>
              <a:rPr lang="nl-NL" dirty="0" smtClean="0"/>
              <a:t>adviesbureau gericht </a:t>
            </a:r>
            <a:r>
              <a:rPr lang="nl-NL" dirty="0"/>
              <a:t>op de advies/ingenieursbranche. 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VIAD </a:t>
            </a:r>
            <a:r>
              <a:rPr lang="nl-NL" dirty="0"/>
              <a:t>helpt opdrachtgevers bij capaciteitsvraagstukken </a:t>
            </a:r>
            <a:r>
              <a:rPr lang="nl-NL" dirty="0" smtClean="0"/>
              <a:t>en </a:t>
            </a:r>
            <a:r>
              <a:rPr lang="nl-NL" dirty="0" smtClean="0"/>
              <a:t>projecten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VIAD </a:t>
            </a:r>
            <a:r>
              <a:rPr lang="nl-NL" dirty="0"/>
              <a:t>helpt freelancers aan opdrachten en </a:t>
            </a:r>
            <a:r>
              <a:rPr lang="nl-NL" dirty="0" smtClean="0"/>
              <a:t>zorgt voor</a:t>
            </a:r>
            <a:r>
              <a:rPr lang="nl-NL" dirty="0" smtClean="0"/>
              <a:t> de leuke en zinvolle netwerkbijeenkomsten </a:t>
            </a:r>
            <a:r>
              <a:rPr lang="nl-NL" dirty="0"/>
              <a:t>en </a:t>
            </a:r>
            <a:r>
              <a:rPr lang="nl-NL" dirty="0" smtClean="0"/>
              <a:t>trainingen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29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VIAD voor zelfstandig professionals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VIAD is de website die jou in de spotlight zet!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VIAD vertaalt jouw diensten en passies </a:t>
            </a:r>
            <a:r>
              <a:rPr lang="nl-NL" dirty="0" smtClean="0"/>
              <a:t>in </a:t>
            </a:r>
            <a:r>
              <a:rPr lang="nl-NL" dirty="0"/>
              <a:t>de ingenieurs/adviesbranche naar het internet. Wij zorgen voor de beste online vindbaarheid en personal branding waardoor eenvoudig de juiste match tussen opdrachtgever en freelancer ontstaat.  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Hierdoor kan jij je als freelancer vooral richten op leuke projecten en het verhogen van je omzet en wij zorgen voor je marketing.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Wij bieden </a:t>
            </a:r>
            <a:r>
              <a:rPr lang="nl-NL" dirty="0"/>
              <a:t>jou de mogelijkheid om samen met andere freelancers gezamenlijke inschrijvingen te doen op </a:t>
            </a:r>
            <a:r>
              <a:rPr lang="nl-NL" dirty="0" smtClean="0"/>
              <a:t>tenders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349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VIAD voor zelfstandig professionals</a:t>
            </a:r>
            <a:br>
              <a:rPr lang="nl-NL" dirty="0" smtClean="0"/>
            </a:br>
            <a:r>
              <a:rPr lang="nl-NL" dirty="0" smtClean="0"/>
              <a:t>- voordelen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nl-NL" dirty="0" smtClean="0"/>
          </a:p>
          <a:p>
            <a:pPr lvl="0"/>
            <a:r>
              <a:rPr lang="nl-NL" dirty="0" smtClean="0"/>
              <a:t>Leads </a:t>
            </a:r>
            <a:r>
              <a:rPr lang="nl-NL" dirty="0"/>
              <a:t>en opdrachten </a:t>
            </a:r>
            <a:endParaRPr lang="nl-NL" dirty="0" smtClean="0"/>
          </a:p>
          <a:p>
            <a:pPr lvl="0"/>
            <a:r>
              <a:rPr lang="nl-NL" dirty="0" smtClean="0"/>
              <a:t>Matches </a:t>
            </a:r>
            <a:r>
              <a:rPr lang="nl-NL" dirty="0"/>
              <a:t>tussen opdrachtgever en </a:t>
            </a:r>
          </a:p>
          <a:p>
            <a:pPr lvl="0"/>
            <a:r>
              <a:rPr lang="nl-NL" dirty="0" smtClean="0"/>
              <a:t>Uitstekende vindbaarheid en personal branding door online marketing tools</a:t>
            </a:r>
          </a:p>
          <a:p>
            <a:pPr lvl="0"/>
            <a:r>
              <a:rPr lang="nl-NL" dirty="0" smtClean="0"/>
              <a:t>Beoordelingen </a:t>
            </a:r>
            <a:r>
              <a:rPr lang="nl-NL" dirty="0"/>
              <a:t>(reviews) door klanten</a:t>
            </a:r>
          </a:p>
          <a:p>
            <a:pPr lvl="0"/>
            <a:r>
              <a:rPr lang="nl-NL" dirty="0"/>
              <a:t>Samen inschrijven op tenders via </a:t>
            </a:r>
            <a:r>
              <a:rPr lang="nl-NL" dirty="0" smtClean="0"/>
              <a:t>VIAD</a:t>
            </a:r>
          </a:p>
          <a:p>
            <a:pPr lvl="0"/>
            <a:r>
              <a:rPr lang="nl-NL" dirty="0" smtClean="0"/>
              <a:t>De leukste netwerkborrels en trainingen</a:t>
            </a:r>
          </a:p>
          <a:p>
            <a:pPr lvl="0"/>
            <a:r>
              <a:rPr lang="nl-NL" dirty="0" smtClean="0"/>
              <a:t>Selectie van professionals die voldoen aan het kwaliteitskeurmerk van VIAD</a:t>
            </a:r>
          </a:p>
          <a:p>
            <a:pPr lvl="0"/>
            <a:r>
              <a:rPr lang="nl-NL" dirty="0" smtClean="0"/>
              <a:t>Laag tarief</a:t>
            </a:r>
          </a:p>
          <a:p>
            <a:pPr lvl="0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22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VIAD voor zelfstandig </a:t>
            </a:r>
            <a:r>
              <a:rPr lang="nl-NL" dirty="0" smtClean="0"/>
              <a:t>professionals</a:t>
            </a:r>
            <a:br>
              <a:rPr lang="nl-NL" dirty="0" smtClean="0"/>
            </a:br>
            <a:r>
              <a:rPr lang="nl-NL" dirty="0" smtClean="0"/>
              <a:t>- werkwijze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Schrijf je in op </a:t>
            </a:r>
            <a:r>
              <a:rPr lang="nl-NL" dirty="0" err="1" smtClean="0"/>
              <a:t>VIAD.nl</a:t>
            </a:r>
            <a:r>
              <a:rPr lang="nl-NL" dirty="0" smtClean="0"/>
              <a:t> en plaats je profiel</a:t>
            </a:r>
          </a:p>
          <a:p>
            <a:r>
              <a:rPr lang="nl-NL" dirty="0" smtClean="0"/>
              <a:t>Je ben direct zichtbaar en vindbaar door onze uitstekende online vindbaarheid</a:t>
            </a:r>
          </a:p>
        </p:txBody>
      </p:sp>
    </p:spTree>
    <p:extLst>
      <p:ext uri="{BB962C8B-B14F-4D97-AF65-F5344CB8AC3E}">
        <p14:creationId xmlns:p14="http://schemas.microsoft.com/office/powerpoint/2010/main" val="17694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VIAD voor zelfstandig </a:t>
            </a:r>
            <a:r>
              <a:rPr lang="nl-NL" dirty="0" smtClean="0"/>
              <a:t>professionals</a:t>
            </a:r>
            <a:br>
              <a:rPr lang="nl-NL" dirty="0" smtClean="0"/>
            </a:br>
            <a:r>
              <a:rPr lang="nl-NL" dirty="0" smtClean="0"/>
              <a:t>- kosten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-"/>
            </a:pPr>
            <a:r>
              <a:rPr lang="nl-NL" sz="2000" dirty="0" smtClean="0"/>
              <a:t>Geen bemiddelingskosten</a:t>
            </a:r>
          </a:p>
          <a:p>
            <a:pPr lvl="0">
              <a:buFontTx/>
              <a:buChar char="-"/>
            </a:pPr>
            <a:r>
              <a:rPr lang="nl-NL" sz="2000" dirty="0" smtClean="0"/>
              <a:t>Geen opslag</a:t>
            </a:r>
          </a:p>
          <a:p>
            <a:pPr lvl="0">
              <a:buFontTx/>
              <a:buChar char="-"/>
            </a:pPr>
            <a:r>
              <a:rPr lang="nl-NL" sz="2000" dirty="0" smtClean="0"/>
              <a:t>Geen verassingen</a:t>
            </a:r>
          </a:p>
          <a:p>
            <a:pPr lvl="0">
              <a:buFontTx/>
              <a:buChar char="-"/>
            </a:pPr>
            <a:r>
              <a:rPr lang="nl-NL" sz="2000" dirty="0" smtClean="0"/>
              <a:t>Een vast maandbedrag dat maandelijks te opzegbaar is</a:t>
            </a:r>
          </a:p>
          <a:p>
            <a:pPr lvl="0">
              <a:buFontTx/>
              <a:buChar char="-"/>
            </a:pPr>
            <a:r>
              <a:rPr lang="nl-NL" sz="2000" dirty="0" smtClean="0"/>
              <a:t>Daarnaast diverse collectiviteitskortingen</a:t>
            </a:r>
          </a:p>
          <a:p>
            <a:pPr marL="0" lvl="0" indent="0">
              <a:buNone/>
            </a:pPr>
            <a:endParaRPr lang="nl-NL" sz="2000" b="1" dirty="0"/>
          </a:p>
          <a:p>
            <a:pPr marL="0" lvl="0" indent="0">
              <a:buNone/>
            </a:pPr>
            <a:r>
              <a:rPr lang="nl-NL" sz="2000" b="1" dirty="0" smtClean="0"/>
              <a:t>Drie profielen (toevoegen vanuit ontwerp website) </a:t>
            </a:r>
            <a:endParaRPr lang="nl-NL" sz="2000" b="1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1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VIAD voor </a:t>
            </a:r>
            <a:r>
              <a:rPr lang="nl-NL" dirty="0" smtClean="0"/>
              <a:t>ingenieursbureaus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Door de flexibele schil van VIAD kunt u als bureau zich blijven concentreren op uw toekomst.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VIAD biedt snel tijdelijke capaciteit dat voldoet aan het kwaliteitskeurmerk van VIAD</a:t>
            </a:r>
          </a:p>
          <a:p>
            <a:endParaRPr lang="nl-NL" dirty="0"/>
          </a:p>
          <a:p>
            <a:r>
              <a:rPr lang="nl-NL" dirty="0" smtClean="0"/>
              <a:t>Door de handige planningstool is eenvoudig een extern team samen te stellen</a:t>
            </a:r>
          </a:p>
          <a:p>
            <a:endParaRPr lang="nl-NL" dirty="0"/>
          </a:p>
          <a:p>
            <a:r>
              <a:rPr lang="nl-NL" dirty="0" smtClean="0"/>
              <a:t>VIAD helpt om tijdelijke overcapaciteit te voorkomen door de online vindbaarheid van uw medewerkers te vergroten zodat ze snel weer inzetbaar zijn</a:t>
            </a:r>
          </a:p>
          <a:p>
            <a:endParaRPr lang="nl-NL" dirty="0" smtClean="0"/>
          </a:p>
          <a:p>
            <a:r>
              <a:rPr lang="nl-NL" dirty="0" smtClean="0"/>
              <a:t>Wij </a:t>
            </a:r>
            <a:r>
              <a:rPr lang="nl-NL" dirty="0"/>
              <a:t>beschikken over een groot netwerk van freelancers die vaak zelf afkomstig zijn uit de ingenieursbranche met uitstekende kennis en ervaring, goede regionale spreiding, een klantgerichte instelling  en een concurrerend tarief. 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23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VIAD voor </a:t>
            </a:r>
            <a:r>
              <a:rPr lang="nl-NL" dirty="0" smtClean="0"/>
              <a:t>ingenieursbureaus</a:t>
            </a:r>
            <a:br>
              <a:rPr lang="nl-NL" dirty="0" smtClean="0"/>
            </a:br>
            <a:r>
              <a:rPr lang="nl-NL" dirty="0" smtClean="0"/>
              <a:t>- werkwijze -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pPr marL="0" indent="0">
              <a:buNone/>
            </a:pPr>
            <a:r>
              <a:rPr lang="nl-NL" sz="2400" dirty="0" smtClean="0"/>
              <a:t>Schrijf in op </a:t>
            </a:r>
            <a:r>
              <a:rPr lang="nl-NL" sz="2400" dirty="0" err="1" smtClean="0"/>
              <a:t>VIAD.nl</a:t>
            </a:r>
            <a:r>
              <a:rPr lang="nl-NL" sz="2400" dirty="0" smtClean="0"/>
              <a:t> en laat ee</a:t>
            </a:r>
            <a:r>
              <a:rPr lang="nl-NL" sz="2400" dirty="0" smtClean="0"/>
              <a:t>n reactie achter op onze site. Wij nemen binnen 24 uur contact met u op.</a:t>
            </a:r>
            <a:endParaRPr lang="nl-NL" sz="24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03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VIAD voor </a:t>
            </a:r>
            <a:r>
              <a:rPr lang="nl-NL" dirty="0" smtClean="0"/>
              <a:t>ingenieursbureaus</a:t>
            </a:r>
            <a:br>
              <a:rPr lang="nl-NL" dirty="0" smtClean="0"/>
            </a:br>
            <a:r>
              <a:rPr lang="nl-NL" dirty="0" smtClean="0"/>
              <a:t>- kosten -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bemiddelingskosten</a:t>
            </a:r>
          </a:p>
          <a:p>
            <a:r>
              <a:rPr lang="nl-NL" dirty="0" smtClean="0"/>
              <a:t>Geen fee</a:t>
            </a:r>
          </a:p>
          <a:p>
            <a:r>
              <a:rPr lang="nl-NL" dirty="0" smtClean="0"/>
              <a:t>Enkel maandelijkse abonnementskosten van xxx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035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366</Words>
  <Application>Microsoft Macintosh PowerPoint</Application>
  <PresentationFormat>Diavoorstelling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Office-thema</vt:lpstr>
      <vt:lpstr>VIAD</vt:lpstr>
      <vt:lpstr>Over ons</vt:lpstr>
      <vt:lpstr>VIAD voor zelfstandig professionals</vt:lpstr>
      <vt:lpstr>VIAD voor zelfstandig professionals - voordelen -</vt:lpstr>
      <vt:lpstr>VIAD voor zelfstandig professionals - werkwijze -</vt:lpstr>
      <vt:lpstr>VIAD voor zelfstandig professionals - kosten -</vt:lpstr>
      <vt:lpstr>VIAD voor ingenieursbureaus </vt:lpstr>
      <vt:lpstr>VIAD voor ingenieursbureaus - werkwijze - </vt:lpstr>
      <vt:lpstr>VIAD voor ingenieursbureaus - kosten -</vt:lpstr>
      <vt:lpstr>VIAD voor opdrachtgevers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VIAD</dc:title>
  <dc:creator>Stef van der Zee</dc:creator>
  <cp:lastModifiedBy>Stef van der Zee</cp:lastModifiedBy>
  <cp:revision>16</cp:revision>
  <dcterms:created xsi:type="dcterms:W3CDTF">2014-02-19T09:52:46Z</dcterms:created>
  <dcterms:modified xsi:type="dcterms:W3CDTF">2014-02-28T13:34:14Z</dcterms:modified>
</cp:coreProperties>
</file>