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/dfY6B+nM8KGdCJew9wlH00sC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Iverilog教學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350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輸入 cd CO_project_release(測試資料夾檔名)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477" y="1825625"/>
            <a:ext cx="10835046" cy="407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將TESTBED.v包成執行檔test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iverilog -o test TESTBED.v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非pipeline版本輸入iverilog -o test TESTBED.v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pipeline版本輸入iverilog -o test TESTBED_p.v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1" y="2924810"/>
            <a:ext cx="9260840" cy="35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輸入 vvp test (執行指令)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1646238"/>
            <a:ext cx="102870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執行結果如下 (有龍貓表示通過pattern)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785813" y="22625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03730"/>
            <a:ext cx="104108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若有錯誤則需要波型輔助debug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執行指令完可以觀察測試檔案內有波型檔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非pipeline為SP.vcd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pipeline為SP_p.vcd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t="43964"/>
          <a:stretch/>
        </p:blipFill>
        <p:spPr>
          <a:xfrm>
            <a:off x="838200" y="3512227"/>
            <a:ext cx="8295640" cy="320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/>
          <p:nvPr/>
        </p:nvSpPr>
        <p:spPr>
          <a:xfrm>
            <a:off x="2906994" y="5213754"/>
            <a:ext cx="1089971" cy="48946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3088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開啟另一個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命令提示字元輸入指令打開波型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非pipeline輸入gtkwave SP.vcd &amp;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pipeline輸入gtkwave SP_p.vcd &amp;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80" y="2900362"/>
            <a:ext cx="96107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點開TESTBED左側+號</a:t>
            </a:r>
            <a:endParaRPr/>
          </a:p>
        </p:txBody>
      </p:sp>
      <p:pic>
        <p:nvPicPr>
          <p:cNvPr id="202" name="Google Shape;20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4715" y="1976627"/>
            <a:ext cx="684457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/>
          <p:nvPr/>
        </p:nvSpPr>
        <p:spPr>
          <a:xfrm>
            <a:off x="2885813" y="2810311"/>
            <a:ext cx="192947" cy="21811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會出現TESTBED底下的module (design 檔為My_SP)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8043" y="1981547"/>
            <a:ext cx="7123521" cy="4511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2793534" y="3210885"/>
            <a:ext cx="838899" cy="21811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雙擊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My_SP後，下方會出現訊號 (雙擊訊號即可叫出訊號)</a:t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1778" y="1690688"/>
            <a:ext cx="7568443" cy="48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對訊號點右鍵，在data format可選擇進制表示方式</a:t>
            </a: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l="58555" t="19235" r="14334" b="17645"/>
          <a:stretch/>
        </p:blipFill>
        <p:spPr>
          <a:xfrm>
            <a:off x="2681680" y="1818101"/>
            <a:ext cx="6828639" cy="447154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Google 搜尋 iverilog download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53250" y="2237854"/>
            <a:ext cx="9288171" cy="3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進入 </a:t>
            </a:r>
            <a:r>
              <a:rPr lang="zh-TW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Icarus Verilog for Windows 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下載第一個連結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98944" y="1835899"/>
            <a:ext cx="719411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2743200" y="3707934"/>
            <a:ext cx="2256639" cy="15100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安裝 </a:t>
            </a:r>
            <a:r>
              <a:rPr lang="zh-TW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Icarus Verilog </a:t>
            </a:r>
            <a:endParaRPr/>
          </a:p>
        </p:txBody>
      </p:sp>
      <p:pic>
        <p:nvPicPr>
          <p:cNvPr id="110" name="Google Shape;110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991" t="4015" b="1942"/>
          <a:stretch/>
        </p:blipFill>
        <p:spPr>
          <a:xfrm>
            <a:off x="3584383" y="2088859"/>
            <a:ext cx="5023233" cy="382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注意! 安裝過程需勾選 add user PATH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7733" y="2067449"/>
            <a:ext cx="4896533" cy="386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安裝結束</a:t>
            </a:r>
            <a:endParaRPr/>
          </a:p>
        </p:txBody>
      </p:sp>
      <p:pic>
        <p:nvPicPr>
          <p:cNvPr id="124" name="Google Shape;124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14391" y="2034107"/>
            <a:ext cx="4963218" cy="39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把測試資料夾放在桌面(資料夾內容如下)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7074" y="2277878"/>
            <a:ext cx="8037851" cy="32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在 Windows 搜尋 cmd 打開命令提示字元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t="32148" r="77294"/>
          <a:stretch/>
        </p:blipFill>
        <p:spPr>
          <a:xfrm>
            <a:off x="3498209" y="1690688"/>
            <a:ext cx="5511567" cy="463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輸入 cd Desktop (進入桌面)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106203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寬螢幕</PresentationFormat>
  <Paragraphs>45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佈景主題</vt:lpstr>
      <vt:lpstr>Iverilog教學</vt:lpstr>
      <vt:lpstr>Google 搜尋 iverilog download</vt:lpstr>
      <vt:lpstr>進入 Icarus Verilog for Windows 下載第一個連結</vt:lpstr>
      <vt:lpstr>安裝 Icarus Verilog </vt:lpstr>
      <vt:lpstr>注意! 安裝過程需勾選 add user PATH</vt:lpstr>
      <vt:lpstr>安裝結束</vt:lpstr>
      <vt:lpstr>把測試資料夾放在桌面(資料夾內容如下)</vt:lpstr>
      <vt:lpstr>在 Windows 搜尋 cmd 打開命令提示字元</vt:lpstr>
      <vt:lpstr>輸入 cd Desktop (進入桌面)</vt:lpstr>
      <vt:lpstr>輸入 cd CO_project_release(測試資料夾檔名)</vt:lpstr>
      <vt:lpstr>將TESTBED.v包成執行檔test  iverilog -o test TESTBED.v</vt:lpstr>
      <vt:lpstr>輸入 vvp test (執行指令)</vt:lpstr>
      <vt:lpstr>執行結果如下 (有龍貓表示通過pattern)</vt:lpstr>
      <vt:lpstr>若有錯誤則需要波型輔助debug</vt:lpstr>
      <vt:lpstr>開啟另一個命令提示字元輸入指令打開波型</vt:lpstr>
      <vt:lpstr>點開TESTBED左側+號</vt:lpstr>
      <vt:lpstr>會出現TESTBED底下的module (design 檔為My_SP)</vt:lpstr>
      <vt:lpstr>雙擊My_SP後，下方會出現訊號 (雙擊訊號即可叫出訊號)</vt:lpstr>
      <vt:lpstr>對訊號點右鍵，在data format可選擇進制表示方式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Iverilog教學</dc:title>
  <dc:creator>bo yu mo</dc:creator>
  <cp:lastModifiedBy>雨軒 周</cp:lastModifiedBy>
  <cp:revision>2</cp:revision>
  <dcterms:created xsi:type="dcterms:W3CDTF">2022-11-18T07:50:22Z</dcterms:created>
  <dcterms:modified xsi:type="dcterms:W3CDTF">2023-12-17T15:19:06Z</dcterms:modified>
</cp:coreProperties>
</file>