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6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实现的射击游戏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渐变、阴影、透明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直线渐变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background:-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-gradient(linear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		left </a:t>
            </a:r>
            <a:r>
              <a:rPr lang="en-US" altLang="zh-CN" dirty="0" err="1" smtClean="0"/>
              <a:t>top,left</a:t>
            </a:r>
            <a:r>
              <a:rPr lang="en-US" altLang="zh-CN" dirty="0" smtClean="0"/>
              <a:t> bottom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		from(blue</a:t>
            </a:r>
            <a:r>
              <a:rPr lang="en-US" altLang="zh-CN" dirty="0" smtClean="0"/>
              <a:t>),to(red</a:t>
            </a:r>
            <a:r>
              <a:rPr lang="en-US" altLang="zh-CN" dirty="0" smtClean="0"/>
              <a:t>),</a:t>
            </a:r>
            <a:br>
              <a:rPr lang="en-US" altLang="zh-CN" dirty="0" smtClean="0"/>
            </a:br>
            <a:r>
              <a:rPr lang="en-US" altLang="zh-CN" dirty="0" smtClean="0"/>
              <a:t>		color-stop(0.5</a:t>
            </a:r>
            <a:r>
              <a:rPr lang="en-US" altLang="zh-CN" dirty="0" smtClean="0"/>
              <a:t>,#fff),color-stop(0.5,#000));</a:t>
            </a:r>
          </a:p>
          <a:p>
            <a:r>
              <a:rPr lang="zh-CN" altLang="en-US" dirty="0" smtClean="0"/>
              <a:t>径向渐变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background:-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-gradient(radial,</a:t>
            </a:r>
            <a:br>
              <a:rPr lang="en-US" altLang="zh-CN" dirty="0" smtClean="0"/>
            </a:br>
            <a:r>
              <a:rPr lang="en-US" altLang="zh-CN" dirty="0" smtClean="0"/>
              <a:t>		200 </a:t>
            </a:r>
            <a:r>
              <a:rPr lang="en-US" altLang="zh-CN" dirty="0" smtClean="0"/>
              <a:t>100,10,					</a:t>
            </a:r>
            <a:r>
              <a:rPr lang="en-US" altLang="zh-CN" dirty="0" smtClean="0"/>
              <a:t>		200 </a:t>
            </a:r>
            <a:r>
              <a:rPr lang="en-US" altLang="zh-CN" dirty="0" smtClean="0"/>
              <a:t>100,100,						</a:t>
            </a:r>
            <a:r>
              <a:rPr lang="en-US" altLang="zh-CN" dirty="0" smtClean="0"/>
              <a:t>	from(red</a:t>
            </a:r>
            <a:r>
              <a:rPr lang="en-US" altLang="zh-CN" dirty="0" smtClean="0"/>
              <a:t>),to(</a:t>
            </a:r>
            <a:r>
              <a:rPr lang="en-US" altLang="zh-CN" dirty="0" err="1" smtClean="0"/>
              <a:t>rgba</a:t>
            </a:r>
            <a:r>
              <a:rPr lang="en-US" altLang="zh-CN" dirty="0" smtClean="0"/>
              <a:t>(0,255,0,1)),				</a:t>
            </a:r>
            <a:r>
              <a:rPr lang="en-US" altLang="zh-CN" dirty="0" smtClean="0"/>
              <a:t>color-stop(50</a:t>
            </a:r>
            <a:r>
              <a:rPr lang="en-US" altLang="zh-CN" dirty="0" smtClean="0"/>
              <a:t>%,blue));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直线渐变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Liner</a:t>
            </a:r>
          </a:p>
          <a:p>
            <a:pPr lvl="1"/>
            <a:r>
              <a:rPr lang="en-US" altLang="zh-CN" dirty="0" smtClean="0"/>
              <a:t>Left </a:t>
            </a:r>
            <a:r>
              <a:rPr lang="en-US" altLang="zh-CN" dirty="0" err="1" smtClean="0"/>
              <a:t>top,left</a:t>
            </a:r>
            <a:r>
              <a:rPr lang="en-US" altLang="zh-CN" dirty="0" smtClean="0"/>
              <a:t> bottom</a:t>
            </a:r>
          </a:p>
          <a:p>
            <a:pPr lvl="2"/>
            <a:r>
              <a:rPr lang="zh-CN" altLang="en-US" dirty="0" smtClean="0"/>
              <a:t>定义渐变的起始点和结束点坐标，可以是数值，百分比，关键字（</a:t>
            </a:r>
            <a:r>
              <a:rPr lang="en-US" altLang="zh-CN" dirty="0" err="1" smtClean="0"/>
              <a:t>left,right,top,bottom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From to</a:t>
            </a:r>
          </a:p>
          <a:p>
            <a:pPr lvl="2"/>
            <a:r>
              <a:rPr lang="zh-CN" altLang="en-US" dirty="0" smtClean="0"/>
              <a:t>定义渐变颜色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Stop</a:t>
            </a:r>
          </a:p>
          <a:p>
            <a:pPr lvl="2"/>
            <a:r>
              <a:rPr lang="zh-CN" altLang="en-US" dirty="0" smtClean="0"/>
              <a:t>定义渐变步长（过渡）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水晶按钮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844131"/>
            <a:ext cx="152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径向渐变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Radial</a:t>
            </a:r>
          </a:p>
          <a:p>
            <a:pPr lvl="1"/>
            <a:r>
              <a:rPr lang="en-US" altLang="zh-CN" dirty="0" smtClean="0"/>
              <a:t>200 </a:t>
            </a:r>
            <a:r>
              <a:rPr lang="en-US" altLang="zh-CN" dirty="0" smtClean="0"/>
              <a:t>100,10 </a:t>
            </a:r>
          </a:p>
          <a:p>
            <a:pPr lvl="2"/>
            <a:r>
              <a:rPr lang="zh-CN" altLang="en-US" dirty="0" smtClean="0"/>
              <a:t>内</a:t>
            </a:r>
            <a:r>
              <a:rPr lang="zh-CN" altLang="en-US" dirty="0" smtClean="0"/>
              <a:t>圆的圆心及半径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 </a:t>
            </a:r>
            <a:r>
              <a:rPr lang="en-US" altLang="zh-CN" dirty="0" smtClean="0"/>
              <a:t>100,100</a:t>
            </a:r>
          </a:p>
          <a:p>
            <a:pPr lvl="2"/>
            <a:r>
              <a:rPr lang="zh-CN" altLang="en-US" dirty="0" smtClean="0"/>
              <a:t>外</a:t>
            </a:r>
            <a:r>
              <a:rPr lang="zh-CN" altLang="en-US" dirty="0" smtClean="0"/>
              <a:t>圆的圆心及半径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From </a:t>
            </a:r>
            <a:r>
              <a:rPr lang="en-US" altLang="zh-CN" dirty="0" smtClean="0"/>
              <a:t>to</a:t>
            </a:r>
          </a:p>
          <a:p>
            <a:pPr lvl="2"/>
            <a:r>
              <a:rPr lang="zh-CN" altLang="en-US" dirty="0" smtClean="0"/>
              <a:t>定义渐变颜色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Stop</a:t>
            </a:r>
          </a:p>
          <a:p>
            <a:pPr lvl="2"/>
            <a:r>
              <a:rPr lang="zh-CN" altLang="en-US" dirty="0" smtClean="0"/>
              <a:t>定义渐变步长</a:t>
            </a:r>
            <a:r>
              <a:rPr lang="zh-CN" altLang="en-US" dirty="0" smtClean="0"/>
              <a:t>（不可以定义两层）</a:t>
            </a:r>
            <a:endParaRPr lang="zh-CN" altLang="en-US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Rgba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rgba</a:t>
            </a:r>
            <a:r>
              <a:rPr lang="en-US" altLang="zh-CN" dirty="0" smtClean="0"/>
              <a:t>(1,159,98,</a:t>
            </a:r>
            <a:r>
              <a:rPr lang="en-US" altLang="zh-CN" dirty="0" smtClean="0">
                <a:solidFill>
                  <a:srgbClr val="FF0000"/>
                </a:solidFill>
              </a:rPr>
              <a:t>0.5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通过设置终点的透明度，可以达到类似发散发光的效果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Shadow</a:t>
            </a:r>
          </a:p>
          <a:p>
            <a:pPr lvl="1"/>
            <a:r>
              <a:rPr lang="en-US" altLang="zh-CN" dirty="0" smtClean="0"/>
              <a:t>Text-shadow: 10px </a:t>
            </a:r>
            <a:r>
              <a:rPr lang="en-US" altLang="zh-CN" dirty="0" err="1" smtClean="0"/>
              <a:t>10px</a:t>
            </a:r>
            <a:r>
              <a:rPr lang="en-US" altLang="zh-CN" dirty="0" smtClean="0"/>
              <a:t> 10px#333;</a:t>
            </a:r>
          </a:p>
          <a:p>
            <a:pPr lvl="1"/>
            <a:r>
              <a:rPr lang="zh-CN" altLang="en-US" dirty="0" smtClean="0"/>
              <a:t>右</a:t>
            </a:r>
            <a:r>
              <a:rPr lang="zh-CN" altLang="en-US" dirty="0" smtClean="0"/>
              <a:t>下角投影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由一个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实现的射击游戏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9762" y="2272506"/>
            <a:ext cx="53244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</TotalTime>
  <Words>130</Words>
  <PresentationFormat>全屏显示(4:3)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流畅</vt:lpstr>
      <vt:lpstr>Css3实现的射击游戏</vt:lpstr>
      <vt:lpstr>基本语法</vt:lpstr>
      <vt:lpstr>直线渐变</vt:lpstr>
      <vt:lpstr>水晶按钮</vt:lpstr>
      <vt:lpstr>径向渐变</vt:lpstr>
      <vt:lpstr>透明</vt:lpstr>
      <vt:lpstr>阴影</vt:lpstr>
      <vt:lpstr>由一个div实现的射击游戏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Css3实现的射击游戏</dc:title>
  <dc:creator>tealin(林挺)</dc:creator>
  <cp:lastModifiedBy>3085-100507</cp:lastModifiedBy>
  <cp:revision>12</cp:revision>
  <dcterms:created xsi:type="dcterms:W3CDTF">2011-10-19T09:38:02Z</dcterms:created>
  <dcterms:modified xsi:type="dcterms:W3CDTF">2011-10-20T11:37:05Z</dcterms:modified>
</cp:coreProperties>
</file>