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quickStyle1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0" r:id="rId3"/>
    <p:sldId id="284" r:id="rId4"/>
    <p:sldId id="257" r:id="rId5"/>
    <p:sldId id="258" r:id="rId6"/>
    <p:sldId id="265" r:id="rId7"/>
    <p:sldId id="260" r:id="rId8"/>
    <p:sldId id="259" r:id="rId9"/>
    <p:sldId id="266" r:id="rId10"/>
    <p:sldId id="261" r:id="rId11"/>
    <p:sldId id="262" r:id="rId12"/>
    <p:sldId id="267" r:id="rId13"/>
    <p:sldId id="263" r:id="rId14"/>
    <p:sldId id="264" r:id="rId15"/>
    <p:sldId id="268" r:id="rId16"/>
    <p:sldId id="282" r:id="rId17"/>
    <p:sldId id="272" r:id="rId18"/>
    <p:sldId id="271" r:id="rId19"/>
    <p:sldId id="273" r:id="rId20"/>
    <p:sldId id="285" r:id="rId21"/>
    <p:sldId id="286" r:id="rId22"/>
    <p:sldId id="287" r:id="rId23"/>
    <p:sldId id="288" r:id="rId24"/>
    <p:sldId id="289" r:id="rId25"/>
    <p:sldId id="290" r:id="rId26"/>
    <p:sldId id="274" r:id="rId27"/>
    <p:sldId id="292" r:id="rId28"/>
    <p:sldId id="291" r:id="rId29"/>
    <p:sldId id="275" r:id="rId30"/>
    <p:sldId id="293" r:id="rId31"/>
    <p:sldId id="276" r:id="rId32"/>
    <p:sldId id="296" r:id="rId33"/>
    <p:sldId id="277" r:id="rId34"/>
    <p:sldId id="295" r:id="rId35"/>
    <p:sldId id="278" r:id="rId36"/>
    <p:sldId id="270" r:id="rId37"/>
    <p:sldId id="283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9900"/>
    <a:srgbClr val="FFFF66"/>
    <a:srgbClr val="00FFFF"/>
    <a:srgbClr val="E871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87372" autoAdjust="0"/>
  </p:normalViewPr>
  <p:slideViewPr>
    <p:cSldViewPr>
      <p:cViewPr varScale="1">
        <p:scale>
          <a:sx n="78" d="100"/>
          <a:sy n="78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65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69D97-78CF-4E12-9B5A-29F3A62C46A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9E1C4B-A7F5-45EC-8153-CE6E4EF9AE6F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A55ADC24-92A1-4149-BD72-ECE9BA11108F}" type="parTrans" cxnId="{28BA7C98-1A14-472A-AE7B-D937E1E335F3}">
      <dgm:prSet/>
      <dgm:spPr/>
      <dgm:t>
        <a:bodyPr/>
        <a:lstStyle/>
        <a:p>
          <a:endParaRPr lang="zh-CN" altLang="en-US"/>
        </a:p>
      </dgm:t>
    </dgm:pt>
    <dgm:pt modelId="{95809911-0A98-4B81-8BCC-58F41EFA330B}" type="sibTrans" cxnId="{28BA7C98-1A14-472A-AE7B-D937E1E335F3}">
      <dgm:prSet/>
      <dgm:spPr/>
      <dgm:t>
        <a:bodyPr/>
        <a:lstStyle/>
        <a:p>
          <a:endParaRPr lang="zh-CN" altLang="en-US"/>
        </a:p>
      </dgm:t>
    </dgm:pt>
    <dgm:pt modelId="{EE4F48BF-5F20-46A1-8AAA-492C7A7415BF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400DCB8C-49B5-4FFB-948A-A10156F567A5}" type="parTrans" cxnId="{87BF3797-385A-4C76-9093-2359B0F4F1BF}">
      <dgm:prSet/>
      <dgm:spPr/>
      <dgm:t>
        <a:bodyPr/>
        <a:lstStyle/>
        <a:p>
          <a:endParaRPr lang="zh-CN" altLang="en-US"/>
        </a:p>
      </dgm:t>
    </dgm:pt>
    <dgm:pt modelId="{5BA12AD4-1E5F-417A-B424-0CC22EB2402E}" type="sibTrans" cxnId="{87BF3797-385A-4C76-9093-2359B0F4F1BF}">
      <dgm:prSet/>
      <dgm:spPr/>
      <dgm:t>
        <a:bodyPr/>
        <a:lstStyle/>
        <a:p>
          <a:endParaRPr lang="zh-CN" altLang="en-US"/>
        </a:p>
      </dgm:t>
    </dgm:pt>
    <dgm:pt modelId="{AF493405-A758-41A7-993A-7D77AF4DB346}">
      <dgm:prSet phldrT="[文本]"/>
      <dgm:spPr/>
      <dgm:t>
        <a:bodyPr/>
        <a:lstStyle/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E1DD5CFE-B576-4E8E-B7FF-CBD69BD53288}" type="parTrans" cxnId="{1A7D34FC-B541-4410-BB89-87EB07AD462E}">
      <dgm:prSet/>
      <dgm:spPr/>
      <dgm:t>
        <a:bodyPr/>
        <a:lstStyle/>
        <a:p>
          <a:endParaRPr lang="zh-CN" altLang="en-US"/>
        </a:p>
      </dgm:t>
    </dgm:pt>
    <dgm:pt modelId="{1BD3D6AA-F288-4A4A-B92B-112868DB2B50}" type="sibTrans" cxnId="{1A7D34FC-B541-4410-BB89-87EB07AD462E}">
      <dgm:prSet/>
      <dgm:spPr/>
      <dgm:t>
        <a:bodyPr/>
        <a:lstStyle/>
        <a:p>
          <a:endParaRPr lang="zh-CN" altLang="en-US"/>
        </a:p>
      </dgm:t>
    </dgm:pt>
    <dgm:pt modelId="{2AEED82E-C81D-43CC-BD18-1FC4AF7AB799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828EA3ED-2DAC-43F4-AEEE-4CDE82A539AD}" type="parTrans" cxnId="{90BAE734-BCE4-4B7D-A201-D2C160C40B8D}">
      <dgm:prSet/>
      <dgm:spPr/>
      <dgm:t>
        <a:bodyPr/>
        <a:lstStyle/>
        <a:p>
          <a:endParaRPr lang="zh-CN" altLang="en-US"/>
        </a:p>
      </dgm:t>
    </dgm:pt>
    <dgm:pt modelId="{E12B08C2-22F5-482F-9240-B0F72EA663B6}" type="sibTrans" cxnId="{90BAE734-BCE4-4B7D-A201-D2C160C40B8D}">
      <dgm:prSet/>
      <dgm:spPr/>
      <dgm:t>
        <a:bodyPr/>
        <a:lstStyle/>
        <a:p>
          <a:endParaRPr lang="zh-CN" altLang="en-US"/>
        </a:p>
      </dgm:t>
    </dgm:pt>
    <dgm:pt modelId="{67398AB2-8900-4C00-B860-78E7B54A8A2A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C67FA68B-27EE-4C18-AEE5-F69BE19034BE}" type="parTrans" cxnId="{FBF4731F-ECD3-4556-B744-BEED4D180FE6}">
      <dgm:prSet/>
      <dgm:spPr/>
      <dgm:t>
        <a:bodyPr/>
        <a:lstStyle/>
        <a:p>
          <a:endParaRPr lang="zh-CN" altLang="en-US"/>
        </a:p>
      </dgm:t>
    </dgm:pt>
    <dgm:pt modelId="{19B9D412-8E12-4A66-BC13-B9150A7520B4}" type="sibTrans" cxnId="{FBF4731F-ECD3-4556-B744-BEED4D180FE6}">
      <dgm:prSet/>
      <dgm:spPr/>
      <dgm:t>
        <a:bodyPr/>
        <a:lstStyle/>
        <a:p>
          <a:endParaRPr lang="zh-CN" altLang="en-US"/>
        </a:p>
      </dgm:t>
    </dgm:pt>
    <dgm:pt modelId="{0F5DEBBB-9A08-4768-A36C-919B34D42303}">
      <dgm:prSet phldrT="[文本]"/>
      <dgm:spPr/>
      <dgm:t>
        <a:bodyPr/>
        <a:lstStyle/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8D54B55F-9C70-4541-A1AA-38662E682A2C}" type="parTrans" cxnId="{592CB22A-0F96-4A45-8A0F-3F6A3927DE8C}">
      <dgm:prSet/>
      <dgm:spPr/>
      <dgm:t>
        <a:bodyPr/>
        <a:lstStyle/>
        <a:p>
          <a:endParaRPr lang="zh-CN" altLang="en-US"/>
        </a:p>
      </dgm:t>
    </dgm:pt>
    <dgm:pt modelId="{7A91A1B5-2C7B-4D65-B975-B90A90CAAF40}" type="sibTrans" cxnId="{592CB22A-0F96-4A45-8A0F-3F6A3927DE8C}">
      <dgm:prSet/>
      <dgm:spPr/>
      <dgm:t>
        <a:bodyPr/>
        <a:lstStyle/>
        <a:p>
          <a:endParaRPr lang="zh-CN" altLang="en-US"/>
        </a:p>
      </dgm:t>
    </dgm:pt>
    <dgm:pt modelId="{BFFFF100-7788-447E-96D7-5B4F94759B8A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F2249915-4E81-48C1-9229-DB52648564D0}" type="parTrans" cxnId="{43DCD2A6-697A-4F3A-9031-E02C2DD9668F}">
      <dgm:prSet/>
      <dgm:spPr/>
      <dgm:t>
        <a:bodyPr/>
        <a:lstStyle/>
        <a:p>
          <a:endParaRPr lang="zh-CN" altLang="en-US"/>
        </a:p>
      </dgm:t>
    </dgm:pt>
    <dgm:pt modelId="{EADE611B-3646-435D-85C1-07D7E7EEF606}" type="sibTrans" cxnId="{43DCD2A6-697A-4F3A-9031-E02C2DD9668F}">
      <dgm:prSet/>
      <dgm:spPr/>
      <dgm:t>
        <a:bodyPr/>
        <a:lstStyle/>
        <a:p>
          <a:endParaRPr lang="zh-CN" altLang="en-US"/>
        </a:p>
      </dgm:t>
    </dgm:pt>
    <dgm:pt modelId="{0DC47D48-2CDB-4245-AD7D-968874D06D2E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E90319D8-73D4-4CD9-ACBC-CB6F229FD6C8}" type="parTrans" cxnId="{48484801-75B0-43DC-8E2D-A27B5EBF590D}">
      <dgm:prSet/>
      <dgm:spPr/>
      <dgm:t>
        <a:bodyPr/>
        <a:lstStyle/>
        <a:p>
          <a:endParaRPr lang="zh-CN" altLang="en-US"/>
        </a:p>
      </dgm:t>
    </dgm:pt>
    <dgm:pt modelId="{936CD274-1DDB-4551-80CB-A92B785E6420}" type="sibTrans" cxnId="{48484801-75B0-43DC-8E2D-A27B5EBF590D}">
      <dgm:prSet/>
      <dgm:spPr/>
      <dgm:t>
        <a:bodyPr/>
        <a:lstStyle/>
        <a:p>
          <a:endParaRPr lang="zh-CN" altLang="en-US"/>
        </a:p>
      </dgm:t>
    </dgm:pt>
    <dgm:pt modelId="{2B85A650-E3EB-4123-9A56-E25D6ECBDD0D}">
      <dgm:prSet phldrT="[文本]"/>
      <dgm:spPr/>
      <dgm:t>
        <a:bodyPr/>
        <a:lstStyle/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4F83C90B-FD85-43EA-8F57-EF5ED2D3D974}" type="parTrans" cxnId="{3202F99A-EA04-4BD9-B528-099F6EEDCB18}">
      <dgm:prSet/>
      <dgm:spPr/>
      <dgm:t>
        <a:bodyPr/>
        <a:lstStyle/>
        <a:p>
          <a:endParaRPr lang="zh-CN" altLang="en-US"/>
        </a:p>
      </dgm:t>
    </dgm:pt>
    <dgm:pt modelId="{4EE9C077-6119-48C7-8FAC-DEB38C02D10C}" type="sibTrans" cxnId="{3202F99A-EA04-4BD9-B528-099F6EEDCB18}">
      <dgm:prSet/>
      <dgm:spPr/>
      <dgm:t>
        <a:bodyPr/>
        <a:lstStyle/>
        <a:p>
          <a:endParaRPr lang="zh-CN" altLang="en-US"/>
        </a:p>
      </dgm:t>
    </dgm:pt>
    <dgm:pt modelId="{5F0633B7-E4BF-4892-B2C2-BC38862EBA5B}" type="pres">
      <dgm:prSet presAssocID="{F8C69D97-78CF-4E12-9B5A-29F3A62C46A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341C905-1D84-489A-8F33-34A8FF162DAE}" type="pres">
      <dgm:prSet presAssocID="{C59E1C4B-A7F5-45EC-8153-CE6E4EF9AE6F}" presName="horFlow" presStyleCnt="0"/>
      <dgm:spPr/>
    </dgm:pt>
    <dgm:pt modelId="{9C84EC85-92E7-4623-9D27-14B3F75E1ECD}" type="pres">
      <dgm:prSet presAssocID="{C59E1C4B-A7F5-45EC-8153-CE6E4EF9AE6F}" presName="bigChev" presStyleLbl="node1" presStyleIdx="0" presStyleCnt="3"/>
      <dgm:spPr/>
      <dgm:t>
        <a:bodyPr/>
        <a:lstStyle/>
        <a:p>
          <a:endParaRPr lang="zh-CN" altLang="en-US"/>
        </a:p>
      </dgm:t>
    </dgm:pt>
    <dgm:pt modelId="{1C377BD2-BF56-4CF0-B956-F9D64ED70B76}" type="pres">
      <dgm:prSet presAssocID="{400DCB8C-49B5-4FFB-948A-A10156F567A5}" presName="parTrans" presStyleCnt="0"/>
      <dgm:spPr/>
    </dgm:pt>
    <dgm:pt modelId="{F7C49AAD-3C42-49EE-9825-E0E8F8A63B1E}" type="pres">
      <dgm:prSet presAssocID="{EE4F48BF-5F20-46A1-8AAA-492C7A7415BF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C8A3F-2501-44D1-909E-2F1785B5EBA2}" type="pres">
      <dgm:prSet presAssocID="{5BA12AD4-1E5F-417A-B424-0CC22EB2402E}" presName="sibTrans" presStyleCnt="0"/>
      <dgm:spPr/>
    </dgm:pt>
    <dgm:pt modelId="{9D532C56-0BCE-42DE-94B1-F1FF663F19E7}" type="pres">
      <dgm:prSet presAssocID="{AF493405-A758-41A7-993A-7D77AF4DB346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E5E30-54B9-490E-AC18-E61C622FD8AC}" type="pres">
      <dgm:prSet presAssocID="{C59E1C4B-A7F5-45EC-8153-CE6E4EF9AE6F}" presName="vSp" presStyleCnt="0"/>
      <dgm:spPr/>
    </dgm:pt>
    <dgm:pt modelId="{67F0C15C-21EE-4082-A6C9-67287300CDC5}" type="pres">
      <dgm:prSet presAssocID="{2AEED82E-C81D-43CC-BD18-1FC4AF7AB799}" presName="horFlow" presStyleCnt="0"/>
      <dgm:spPr/>
    </dgm:pt>
    <dgm:pt modelId="{5043602F-4526-448C-A62B-119EC73F1665}" type="pres">
      <dgm:prSet presAssocID="{2AEED82E-C81D-43CC-BD18-1FC4AF7AB799}" presName="bigChev" presStyleLbl="node1" presStyleIdx="1" presStyleCnt="3"/>
      <dgm:spPr/>
      <dgm:t>
        <a:bodyPr/>
        <a:lstStyle/>
        <a:p>
          <a:endParaRPr lang="zh-CN" altLang="en-US"/>
        </a:p>
      </dgm:t>
    </dgm:pt>
    <dgm:pt modelId="{03AE3297-F466-4323-94C4-FD0806652BC4}" type="pres">
      <dgm:prSet presAssocID="{C67FA68B-27EE-4C18-AEE5-F69BE19034BE}" presName="parTrans" presStyleCnt="0"/>
      <dgm:spPr/>
    </dgm:pt>
    <dgm:pt modelId="{ABCA7522-3972-4DE1-8562-FEA14C33F62A}" type="pres">
      <dgm:prSet presAssocID="{67398AB2-8900-4C00-B860-78E7B54A8A2A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D4AE97-30FE-4448-A8BA-191256946DD7}" type="pres">
      <dgm:prSet presAssocID="{19B9D412-8E12-4A66-BC13-B9150A7520B4}" presName="sibTrans" presStyleCnt="0"/>
      <dgm:spPr/>
    </dgm:pt>
    <dgm:pt modelId="{EABF2583-8993-4716-A6B1-E6F66AAB150D}" type="pres">
      <dgm:prSet presAssocID="{0F5DEBBB-9A08-4768-A36C-919B34D42303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B0002-0E99-4750-867B-0D01D0B3680D}" type="pres">
      <dgm:prSet presAssocID="{2AEED82E-C81D-43CC-BD18-1FC4AF7AB799}" presName="vSp" presStyleCnt="0"/>
      <dgm:spPr/>
    </dgm:pt>
    <dgm:pt modelId="{A1CBD71F-1CBA-4648-85D1-39FA5BF96E31}" type="pres">
      <dgm:prSet presAssocID="{BFFFF100-7788-447E-96D7-5B4F94759B8A}" presName="horFlow" presStyleCnt="0"/>
      <dgm:spPr/>
    </dgm:pt>
    <dgm:pt modelId="{44E860A2-40DE-48C4-84EC-9E405037EF13}" type="pres">
      <dgm:prSet presAssocID="{BFFFF100-7788-447E-96D7-5B4F94759B8A}" presName="bigChev" presStyleLbl="node1" presStyleIdx="2" presStyleCnt="3"/>
      <dgm:spPr/>
      <dgm:t>
        <a:bodyPr/>
        <a:lstStyle/>
        <a:p>
          <a:endParaRPr lang="zh-CN" altLang="en-US"/>
        </a:p>
      </dgm:t>
    </dgm:pt>
    <dgm:pt modelId="{CA336918-342F-4B7C-9A6E-D21985590DD0}" type="pres">
      <dgm:prSet presAssocID="{E90319D8-73D4-4CD9-ACBC-CB6F229FD6C8}" presName="parTrans" presStyleCnt="0"/>
      <dgm:spPr/>
    </dgm:pt>
    <dgm:pt modelId="{629EE4B7-62D0-4C4C-9869-990EBBC3E5B4}" type="pres">
      <dgm:prSet presAssocID="{0DC47D48-2CDB-4245-AD7D-968874D06D2E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F99777-B00D-4F57-9558-3591FE3542A0}" type="pres">
      <dgm:prSet presAssocID="{936CD274-1DDB-4551-80CB-A92B785E6420}" presName="sibTrans" presStyleCnt="0"/>
      <dgm:spPr/>
    </dgm:pt>
    <dgm:pt modelId="{FCB26E0C-AC38-4C6D-9E29-5196F7F0C180}" type="pres">
      <dgm:prSet presAssocID="{2B85A650-E3EB-4123-9A56-E25D6ECBDD0D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DCD2A6-697A-4F3A-9031-E02C2DD9668F}" srcId="{F8C69D97-78CF-4E12-9B5A-29F3A62C46A7}" destId="{BFFFF100-7788-447E-96D7-5B4F94759B8A}" srcOrd="2" destOrd="0" parTransId="{F2249915-4E81-48C1-9229-DB52648564D0}" sibTransId="{EADE611B-3646-435D-85C1-07D7E7EEF606}"/>
    <dgm:cxn modelId="{0462A983-1BE8-49FB-A2B4-4C94FDBECA00}" type="presOf" srcId="{EE4F48BF-5F20-46A1-8AAA-492C7A7415BF}" destId="{F7C49AAD-3C42-49EE-9825-E0E8F8A63B1E}" srcOrd="0" destOrd="0" presId="urn:microsoft.com/office/officeart/2005/8/layout/lProcess3"/>
    <dgm:cxn modelId="{AA6E4B56-B752-4755-B739-88750C8A237A}" type="presOf" srcId="{F8C69D97-78CF-4E12-9B5A-29F3A62C46A7}" destId="{5F0633B7-E4BF-4892-B2C2-BC38862EBA5B}" srcOrd="0" destOrd="0" presId="urn:microsoft.com/office/officeart/2005/8/layout/lProcess3"/>
    <dgm:cxn modelId="{F9719D7D-CC29-4119-8896-88FB05EA1F18}" type="presOf" srcId="{67398AB2-8900-4C00-B860-78E7B54A8A2A}" destId="{ABCA7522-3972-4DE1-8562-FEA14C33F62A}" srcOrd="0" destOrd="0" presId="urn:microsoft.com/office/officeart/2005/8/layout/lProcess3"/>
    <dgm:cxn modelId="{BB0B0396-6D18-4520-9879-DFCC2430F6D4}" type="presOf" srcId="{2AEED82E-C81D-43CC-BD18-1FC4AF7AB799}" destId="{5043602F-4526-448C-A62B-119EC73F1665}" srcOrd="0" destOrd="0" presId="urn:microsoft.com/office/officeart/2005/8/layout/lProcess3"/>
    <dgm:cxn modelId="{28BA7C98-1A14-472A-AE7B-D937E1E335F3}" srcId="{F8C69D97-78CF-4E12-9B5A-29F3A62C46A7}" destId="{C59E1C4B-A7F5-45EC-8153-CE6E4EF9AE6F}" srcOrd="0" destOrd="0" parTransId="{A55ADC24-92A1-4149-BD72-ECE9BA11108F}" sibTransId="{95809911-0A98-4B81-8BCC-58F41EFA330B}"/>
    <dgm:cxn modelId="{48484801-75B0-43DC-8E2D-A27B5EBF590D}" srcId="{BFFFF100-7788-447E-96D7-5B4F94759B8A}" destId="{0DC47D48-2CDB-4245-AD7D-968874D06D2E}" srcOrd="0" destOrd="0" parTransId="{E90319D8-73D4-4CD9-ACBC-CB6F229FD6C8}" sibTransId="{936CD274-1DDB-4551-80CB-A92B785E6420}"/>
    <dgm:cxn modelId="{1C3ABCA8-9113-474D-B05F-1B0169D78C60}" type="presOf" srcId="{2B85A650-E3EB-4123-9A56-E25D6ECBDD0D}" destId="{FCB26E0C-AC38-4C6D-9E29-5196F7F0C180}" srcOrd="0" destOrd="0" presId="urn:microsoft.com/office/officeart/2005/8/layout/lProcess3"/>
    <dgm:cxn modelId="{90BAE734-BCE4-4B7D-A201-D2C160C40B8D}" srcId="{F8C69D97-78CF-4E12-9B5A-29F3A62C46A7}" destId="{2AEED82E-C81D-43CC-BD18-1FC4AF7AB799}" srcOrd="1" destOrd="0" parTransId="{828EA3ED-2DAC-43F4-AEEE-4CDE82A539AD}" sibTransId="{E12B08C2-22F5-482F-9240-B0F72EA663B6}"/>
    <dgm:cxn modelId="{592CB22A-0F96-4A45-8A0F-3F6A3927DE8C}" srcId="{2AEED82E-C81D-43CC-BD18-1FC4AF7AB799}" destId="{0F5DEBBB-9A08-4768-A36C-919B34D42303}" srcOrd="1" destOrd="0" parTransId="{8D54B55F-9C70-4541-A1AA-38662E682A2C}" sibTransId="{7A91A1B5-2C7B-4D65-B975-B90A90CAAF40}"/>
    <dgm:cxn modelId="{AAA17483-F0E8-4056-A9F3-49D1DAB0C4D3}" type="presOf" srcId="{C59E1C4B-A7F5-45EC-8153-CE6E4EF9AE6F}" destId="{9C84EC85-92E7-4623-9D27-14B3F75E1ECD}" srcOrd="0" destOrd="0" presId="urn:microsoft.com/office/officeart/2005/8/layout/lProcess3"/>
    <dgm:cxn modelId="{87BF3797-385A-4C76-9093-2359B0F4F1BF}" srcId="{C59E1C4B-A7F5-45EC-8153-CE6E4EF9AE6F}" destId="{EE4F48BF-5F20-46A1-8AAA-492C7A7415BF}" srcOrd="0" destOrd="0" parTransId="{400DCB8C-49B5-4FFB-948A-A10156F567A5}" sibTransId="{5BA12AD4-1E5F-417A-B424-0CC22EB2402E}"/>
    <dgm:cxn modelId="{F6082985-F393-4044-BA89-A3961A8C0178}" type="presOf" srcId="{0F5DEBBB-9A08-4768-A36C-919B34D42303}" destId="{EABF2583-8993-4716-A6B1-E6F66AAB150D}" srcOrd="0" destOrd="0" presId="urn:microsoft.com/office/officeart/2005/8/layout/lProcess3"/>
    <dgm:cxn modelId="{C19CB803-7E5B-4393-AE98-88C37FF21D2C}" type="presOf" srcId="{AF493405-A758-41A7-993A-7D77AF4DB346}" destId="{9D532C56-0BCE-42DE-94B1-F1FF663F19E7}" srcOrd="0" destOrd="0" presId="urn:microsoft.com/office/officeart/2005/8/layout/lProcess3"/>
    <dgm:cxn modelId="{AACF33D4-4506-4ABA-A9FF-19D48D7F598A}" type="presOf" srcId="{BFFFF100-7788-447E-96D7-5B4F94759B8A}" destId="{44E860A2-40DE-48C4-84EC-9E405037EF13}" srcOrd="0" destOrd="0" presId="urn:microsoft.com/office/officeart/2005/8/layout/lProcess3"/>
    <dgm:cxn modelId="{23D9BCA6-47E6-4EA6-95DE-23DBFC4E10B5}" type="presOf" srcId="{0DC47D48-2CDB-4245-AD7D-968874D06D2E}" destId="{629EE4B7-62D0-4C4C-9869-990EBBC3E5B4}" srcOrd="0" destOrd="0" presId="urn:microsoft.com/office/officeart/2005/8/layout/lProcess3"/>
    <dgm:cxn modelId="{1A7D34FC-B541-4410-BB89-87EB07AD462E}" srcId="{C59E1C4B-A7F5-45EC-8153-CE6E4EF9AE6F}" destId="{AF493405-A758-41A7-993A-7D77AF4DB346}" srcOrd="1" destOrd="0" parTransId="{E1DD5CFE-B576-4E8E-B7FF-CBD69BD53288}" sibTransId="{1BD3D6AA-F288-4A4A-B92B-112868DB2B50}"/>
    <dgm:cxn modelId="{FBF4731F-ECD3-4556-B744-BEED4D180FE6}" srcId="{2AEED82E-C81D-43CC-BD18-1FC4AF7AB799}" destId="{67398AB2-8900-4C00-B860-78E7B54A8A2A}" srcOrd="0" destOrd="0" parTransId="{C67FA68B-27EE-4C18-AEE5-F69BE19034BE}" sibTransId="{19B9D412-8E12-4A66-BC13-B9150A7520B4}"/>
    <dgm:cxn modelId="{3202F99A-EA04-4BD9-B528-099F6EEDCB18}" srcId="{BFFFF100-7788-447E-96D7-5B4F94759B8A}" destId="{2B85A650-E3EB-4123-9A56-E25D6ECBDD0D}" srcOrd="1" destOrd="0" parTransId="{4F83C90B-FD85-43EA-8F57-EF5ED2D3D974}" sibTransId="{4EE9C077-6119-48C7-8FAC-DEB38C02D10C}"/>
    <dgm:cxn modelId="{4041136D-E166-4624-A680-EFFC455B1F0B}" type="presParOf" srcId="{5F0633B7-E4BF-4892-B2C2-BC38862EBA5B}" destId="{3341C905-1D84-489A-8F33-34A8FF162DAE}" srcOrd="0" destOrd="0" presId="urn:microsoft.com/office/officeart/2005/8/layout/lProcess3"/>
    <dgm:cxn modelId="{3D4CA090-09C9-4192-BFBF-5CEF4B869303}" type="presParOf" srcId="{3341C905-1D84-489A-8F33-34A8FF162DAE}" destId="{9C84EC85-92E7-4623-9D27-14B3F75E1ECD}" srcOrd="0" destOrd="0" presId="urn:microsoft.com/office/officeart/2005/8/layout/lProcess3"/>
    <dgm:cxn modelId="{AC795138-7D75-437D-835B-BFA99460A1EE}" type="presParOf" srcId="{3341C905-1D84-489A-8F33-34A8FF162DAE}" destId="{1C377BD2-BF56-4CF0-B956-F9D64ED70B76}" srcOrd="1" destOrd="0" presId="urn:microsoft.com/office/officeart/2005/8/layout/lProcess3"/>
    <dgm:cxn modelId="{9763F39B-8968-4AE9-B0DA-C63B9B4817FE}" type="presParOf" srcId="{3341C905-1D84-489A-8F33-34A8FF162DAE}" destId="{F7C49AAD-3C42-49EE-9825-E0E8F8A63B1E}" srcOrd="2" destOrd="0" presId="urn:microsoft.com/office/officeart/2005/8/layout/lProcess3"/>
    <dgm:cxn modelId="{6EA7BB21-AAA4-40FB-8D64-40FA61264CFA}" type="presParOf" srcId="{3341C905-1D84-489A-8F33-34A8FF162DAE}" destId="{BE6C8A3F-2501-44D1-909E-2F1785B5EBA2}" srcOrd="3" destOrd="0" presId="urn:microsoft.com/office/officeart/2005/8/layout/lProcess3"/>
    <dgm:cxn modelId="{0BABE467-5DF8-41B0-AF59-ECC68E804063}" type="presParOf" srcId="{3341C905-1D84-489A-8F33-34A8FF162DAE}" destId="{9D532C56-0BCE-42DE-94B1-F1FF663F19E7}" srcOrd="4" destOrd="0" presId="urn:microsoft.com/office/officeart/2005/8/layout/lProcess3"/>
    <dgm:cxn modelId="{F06EED40-94B9-4CF4-9260-FD3504A24F92}" type="presParOf" srcId="{5F0633B7-E4BF-4892-B2C2-BC38862EBA5B}" destId="{350E5E30-54B9-490E-AC18-E61C622FD8AC}" srcOrd="1" destOrd="0" presId="urn:microsoft.com/office/officeart/2005/8/layout/lProcess3"/>
    <dgm:cxn modelId="{2A4779C4-5A40-4AFD-9480-22F13084D0D7}" type="presParOf" srcId="{5F0633B7-E4BF-4892-B2C2-BC38862EBA5B}" destId="{67F0C15C-21EE-4082-A6C9-67287300CDC5}" srcOrd="2" destOrd="0" presId="urn:microsoft.com/office/officeart/2005/8/layout/lProcess3"/>
    <dgm:cxn modelId="{61896108-A6DF-408F-8B63-7CAAAAB5EB26}" type="presParOf" srcId="{67F0C15C-21EE-4082-A6C9-67287300CDC5}" destId="{5043602F-4526-448C-A62B-119EC73F1665}" srcOrd="0" destOrd="0" presId="urn:microsoft.com/office/officeart/2005/8/layout/lProcess3"/>
    <dgm:cxn modelId="{9CAAC0A6-633C-447B-96DB-8DAD804391AE}" type="presParOf" srcId="{67F0C15C-21EE-4082-A6C9-67287300CDC5}" destId="{03AE3297-F466-4323-94C4-FD0806652BC4}" srcOrd="1" destOrd="0" presId="urn:microsoft.com/office/officeart/2005/8/layout/lProcess3"/>
    <dgm:cxn modelId="{2216827B-08A7-45E3-AC75-4CA37CF0FBD4}" type="presParOf" srcId="{67F0C15C-21EE-4082-A6C9-67287300CDC5}" destId="{ABCA7522-3972-4DE1-8562-FEA14C33F62A}" srcOrd="2" destOrd="0" presId="urn:microsoft.com/office/officeart/2005/8/layout/lProcess3"/>
    <dgm:cxn modelId="{D638610E-9DC8-4808-AAD5-021799531352}" type="presParOf" srcId="{67F0C15C-21EE-4082-A6C9-67287300CDC5}" destId="{B3D4AE97-30FE-4448-A8BA-191256946DD7}" srcOrd="3" destOrd="0" presId="urn:microsoft.com/office/officeart/2005/8/layout/lProcess3"/>
    <dgm:cxn modelId="{FF725B63-766D-498F-AF68-11B83C973E22}" type="presParOf" srcId="{67F0C15C-21EE-4082-A6C9-67287300CDC5}" destId="{EABF2583-8993-4716-A6B1-E6F66AAB150D}" srcOrd="4" destOrd="0" presId="urn:microsoft.com/office/officeart/2005/8/layout/lProcess3"/>
    <dgm:cxn modelId="{035E3657-9E4A-41F7-8C36-C7D871904DE5}" type="presParOf" srcId="{5F0633B7-E4BF-4892-B2C2-BC38862EBA5B}" destId="{8D8B0002-0E99-4750-867B-0D01D0B3680D}" srcOrd="3" destOrd="0" presId="urn:microsoft.com/office/officeart/2005/8/layout/lProcess3"/>
    <dgm:cxn modelId="{FFCA69F8-08BA-480A-BA1D-3AD0F8D5FDA3}" type="presParOf" srcId="{5F0633B7-E4BF-4892-B2C2-BC38862EBA5B}" destId="{A1CBD71F-1CBA-4648-85D1-39FA5BF96E31}" srcOrd="4" destOrd="0" presId="urn:microsoft.com/office/officeart/2005/8/layout/lProcess3"/>
    <dgm:cxn modelId="{083A05C4-227B-4611-81EA-B9D8A857BB84}" type="presParOf" srcId="{A1CBD71F-1CBA-4648-85D1-39FA5BF96E31}" destId="{44E860A2-40DE-48C4-84EC-9E405037EF13}" srcOrd="0" destOrd="0" presId="urn:microsoft.com/office/officeart/2005/8/layout/lProcess3"/>
    <dgm:cxn modelId="{BF62F0B5-E733-4D47-A9B6-FCF2B5E2C871}" type="presParOf" srcId="{A1CBD71F-1CBA-4648-85D1-39FA5BF96E31}" destId="{CA336918-342F-4B7C-9A6E-D21985590DD0}" srcOrd="1" destOrd="0" presId="urn:microsoft.com/office/officeart/2005/8/layout/lProcess3"/>
    <dgm:cxn modelId="{00A14B6D-6C39-432B-A4BA-95F12A4E1600}" type="presParOf" srcId="{A1CBD71F-1CBA-4648-85D1-39FA5BF96E31}" destId="{629EE4B7-62D0-4C4C-9869-990EBBC3E5B4}" srcOrd="2" destOrd="0" presId="urn:microsoft.com/office/officeart/2005/8/layout/lProcess3"/>
    <dgm:cxn modelId="{0BA6C0AD-F76B-4677-8769-0FED5D9EEFA7}" type="presParOf" srcId="{A1CBD71F-1CBA-4648-85D1-39FA5BF96E31}" destId="{0BF99777-B00D-4F57-9558-3591FE3542A0}" srcOrd="3" destOrd="0" presId="urn:microsoft.com/office/officeart/2005/8/layout/lProcess3"/>
    <dgm:cxn modelId="{93C2E7AD-F1CA-4227-A3B0-E633A69564E4}" type="presParOf" srcId="{A1CBD71F-1CBA-4648-85D1-39FA5BF96E31}" destId="{FCB26E0C-AC38-4C6D-9E29-5196F7F0C180}" srcOrd="4" destOrd="0" presId="urn:microsoft.com/office/officeart/2005/8/layout/lProcess3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A6F95C-F903-4001-AEEC-6B00CE1F61F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55D175-5522-438D-B35B-DDFB5F503751}">
      <dgm:prSet phldrT="[文本]" custT="1"/>
      <dgm:spPr/>
      <dgm:t>
        <a:bodyPr tIns="720000"/>
        <a:lstStyle/>
        <a:p>
          <a:r>
            <a:rPr lang="zh-CN" altLang="en-US" sz="2000" dirty="0" smtClean="0"/>
            <a:t>销售后台</a:t>
          </a:r>
          <a:endParaRPr lang="zh-CN" altLang="en-US" sz="2000" dirty="0"/>
        </a:p>
      </dgm:t>
    </dgm:pt>
    <dgm:pt modelId="{6DD6C3EE-97A3-492C-812F-DF4638BA27AF}" type="par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E2A02F32-99A3-4331-A897-AEA4AA7E7982}" type="sib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682D0DE8-2B33-4384-94FF-E0EA7EBBD045}">
      <dgm:prSet phldrT="[文本]" custT="1"/>
      <dgm:spPr/>
      <dgm:t>
        <a:bodyPr/>
        <a:lstStyle/>
        <a:p>
          <a:r>
            <a:rPr lang="zh-CN" altLang="en-US" sz="1400" dirty="0" smtClean="0"/>
            <a:t>会员管理</a:t>
          </a:r>
          <a:endParaRPr lang="zh-CN" altLang="en-US" sz="1400" dirty="0"/>
        </a:p>
      </dgm:t>
    </dgm:pt>
    <dgm:pt modelId="{27C63EA6-33DA-430E-9276-A5DE854FB68D}" type="par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B49926E3-962E-4AF6-8563-EC424DEB0AED}" type="sib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DCB7D505-FC52-4438-BEBD-CBBFF1D2ED48}">
      <dgm:prSet phldrT="[文本]" custT="1"/>
      <dgm:spPr/>
      <dgm:t>
        <a:bodyPr/>
        <a:lstStyle/>
        <a:p>
          <a:r>
            <a:rPr lang="zh-CN" altLang="en-US" sz="1400" b="0" dirty="0" smtClean="0"/>
            <a:t>搜索引擎</a:t>
          </a:r>
          <a:endParaRPr lang="zh-CN" altLang="en-US" sz="1400" b="0" dirty="0"/>
        </a:p>
      </dgm:t>
    </dgm:pt>
    <dgm:pt modelId="{27A16098-049F-48D3-85FE-5AA647F8947F}" type="par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B24424AD-123A-4E66-9DCC-A4B90F566642}" type="sib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26AB1602-1FA1-42BC-B93C-503C1BE8167C}">
      <dgm:prSet phldrT="[文本]" custT="1"/>
      <dgm:spPr/>
      <dgm:t>
        <a:bodyPr/>
        <a:lstStyle/>
        <a:p>
          <a:r>
            <a:rPr lang="zh-CN" altLang="en-US" sz="1400" dirty="0" smtClean="0"/>
            <a:t>阿里旺旺</a:t>
          </a:r>
          <a:endParaRPr lang="zh-CN" altLang="en-US" sz="1400" dirty="0"/>
        </a:p>
      </dgm:t>
    </dgm:pt>
    <dgm:pt modelId="{F5AB3550-B97B-4481-A6A0-5D05066E4B00}" type="par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83BECFDB-BF88-497C-87C4-B2CF863B4FE2}" type="sib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1E8A5D27-5A7F-4A70-BE3B-986A4796F3D0}">
      <dgm:prSet phldrT="[文本]" custT="1"/>
      <dgm:spPr/>
      <dgm:t>
        <a:bodyPr/>
        <a:lstStyle/>
        <a:p>
          <a:r>
            <a:rPr lang="zh-CN" altLang="en-US" sz="1400" dirty="0" smtClean="0"/>
            <a:t>支付宝</a:t>
          </a:r>
          <a:endParaRPr lang="zh-CN" altLang="en-US" sz="1400" dirty="0"/>
        </a:p>
      </dgm:t>
    </dgm:pt>
    <dgm:pt modelId="{6B217126-F7B7-4FE4-8A09-193214789134}" type="parTrans" cxnId="{FFC4214D-FB70-4B44-ABAA-827AB87DDAD2}">
      <dgm:prSet/>
      <dgm:spPr/>
      <dgm:t>
        <a:bodyPr/>
        <a:lstStyle/>
        <a:p>
          <a:endParaRPr lang="zh-CN" altLang="en-US" sz="1400"/>
        </a:p>
      </dgm:t>
    </dgm:pt>
    <dgm:pt modelId="{E758E1E6-53B5-4B6B-B122-333867FEB553}" type="sibTrans" cxnId="{FFC4214D-FB70-4B44-ABAA-827AB87DDAD2}">
      <dgm:prSet/>
      <dgm:spPr/>
      <dgm:t>
        <a:bodyPr/>
        <a:lstStyle/>
        <a:p>
          <a:endParaRPr lang="zh-CN" altLang="en-US" sz="1400"/>
        </a:p>
      </dgm:t>
    </dgm:pt>
    <dgm:pt modelId="{925B64C4-6EF6-49F4-99F4-7C9CF2C6611F}">
      <dgm:prSet phldrT="[文本]" custT="1"/>
      <dgm:spPr/>
      <dgm:t>
        <a:bodyPr tIns="720000"/>
        <a:lstStyle/>
        <a:p>
          <a:r>
            <a:rPr lang="zh-CN" altLang="en-US" sz="2000" dirty="0" smtClean="0"/>
            <a:t>运营后台</a:t>
          </a:r>
          <a:endParaRPr lang="zh-CN" altLang="en-US" sz="2000" dirty="0"/>
        </a:p>
      </dgm:t>
    </dgm:pt>
    <dgm:pt modelId="{B0C9262C-6180-4D91-8BD5-44361B403009}" type="par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005E42E9-326F-4CEA-B9B2-C6D8BA65FD4A}" type="sib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D2374C42-B017-4FB3-B333-31409F67E00A}">
      <dgm:prSet custT="1"/>
      <dgm:spPr/>
      <dgm:t>
        <a:bodyPr/>
        <a:lstStyle/>
        <a:p>
          <a:r>
            <a:rPr lang="en-US" altLang="zh-CN" sz="1400" dirty="0" smtClean="0"/>
            <a:t>Offer</a:t>
          </a:r>
          <a:r>
            <a:rPr lang="zh-CN" altLang="en-US" sz="1400" dirty="0" smtClean="0"/>
            <a:t>审批</a:t>
          </a:r>
          <a:endParaRPr lang="zh-CN" altLang="en-US" sz="1400" dirty="0"/>
        </a:p>
      </dgm:t>
    </dgm:pt>
    <dgm:pt modelId="{6E413ABD-15BA-4E71-8E02-5821DA90E556}" type="par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51DF54E4-8B9A-44E1-B0BE-5CE9BA859782}" type="sib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F05283ED-DF93-49AB-81C0-2305831A42B5}">
      <dgm:prSet custT="1"/>
      <dgm:spPr/>
      <dgm:t>
        <a:bodyPr tIns="720000"/>
        <a:lstStyle/>
        <a:p>
          <a:r>
            <a:rPr lang="zh-CN" altLang="en-US" sz="2000" dirty="0" smtClean="0"/>
            <a:t>合作部门</a:t>
          </a:r>
        </a:p>
      </dgm:t>
    </dgm:pt>
    <dgm:pt modelId="{DAE0CD76-CCF7-412A-BC8C-A74160205D9C}" type="par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79DDE4D9-6037-48DB-95CB-CFED7D9486DA}" type="sib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4E7DB820-BF00-4849-A07E-E60248348947}">
      <dgm:prSet custT="1"/>
      <dgm:spPr/>
      <dgm:t>
        <a:bodyPr tIns="720000"/>
        <a:lstStyle/>
        <a:p>
          <a:r>
            <a:rPr lang="zh-CN" altLang="en-US" sz="2000" dirty="0" smtClean="0"/>
            <a:t>网站前台</a:t>
          </a:r>
        </a:p>
      </dgm:t>
    </dgm:pt>
    <dgm:pt modelId="{59AEC5DC-002C-4FDD-9F6C-E94243E2F463}" type="par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BB7B9C72-C226-4259-B03A-B9BDF8FE476D}" type="sib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CFD1335D-D580-4549-A2E3-CFB353D32DFF}">
      <dgm:prSet custT="1"/>
      <dgm:spPr/>
      <dgm:t>
        <a:bodyPr/>
        <a:lstStyle/>
        <a:p>
          <a:r>
            <a:rPr lang="zh-CN" altLang="en-US" sz="1400" dirty="0" smtClean="0"/>
            <a:t>用户前台</a:t>
          </a:r>
          <a:endParaRPr lang="zh-CN" altLang="en-US" sz="1400" dirty="0"/>
        </a:p>
      </dgm:t>
    </dgm:pt>
    <dgm:pt modelId="{674CDCA7-A0A7-43A5-88EC-A78CB4D80B79}" type="par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00D4751B-D137-4321-992A-4C34169CE1BE}" type="sib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F88FBD3B-0ED3-4188-8B29-B7639CD0F3EA}">
      <dgm:prSet custT="1"/>
      <dgm:spPr/>
      <dgm:t>
        <a:bodyPr/>
        <a:lstStyle/>
        <a:p>
          <a:r>
            <a:rPr lang="zh-CN" altLang="en-US" sz="1400" dirty="0" smtClean="0"/>
            <a:t>社区、论坛</a:t>
          </a:r>
          <a:endParaRPr lang="zh-CN" altLang="en-US" sz="1400" dirty="0"/>
        </a:p>
      </dgm:t>
    </dgm:pt>
    <dgm:pt modelId="{32C9D528-9381-4A93-9A1B-0653C763E37E}" type="parTrans" cxnId="{50099EFA-A2B9-4FE0-83C8-F84ABABFF91E}">
      <dgm:prSet/>
      <dgm:spPr/>
      <dgm:t>
        <a:bodyPr/>
        <a:lstStyle/>
        <a:p>
          <a:endParaRPr lang="zh-CN" altLang="en-US"/>
        </a:p>
      </dgm:t>
    </dgm:pt>
    <dgm:pt modelId="{16E7D1D6-BBCC-464A-8D2A-71E0FB62B719}" type="sibTrans" cxnId="{50099EFA-A2B9-4FE0-83C8-F84ABABFF91E}">
      <dgm:prSet/>
      <dgm:spPr/>
      <dgm:t>
        <a:bodyPr/>
        <a:lstStyle/>
        <a:p>
          <a:endParaRPr lang="zh-CN" altLang="en-US"/>
        </a:p>
      </dgm:t>
    </dgm:pt>
    <dgm:pt modelId="{58D19102-8E71-49A7-86DF-B2FED6868ABF}">
      <dgm:prSet custT="1"/>
      <dgm:spPr/>
      <dgm:t>
        <a:bodyPr/>
        <a:lstStyle/>
        <a:p>
          <a:r>
            <a:rPr lang="zh-CN" altLang="en-US" sz="1400" dirty="0" smtClean="0"/>
            <a:t>用户后台</a:t>
          </a:r>
          <a:endParaRPr lang="zh-CN" altLang="en-US" sz="1400" dirty="0"/>
        </a:p>
      </dgm:t>
    </dgm:pt>
    <dgm:pt modelId="{BA6C7DA5-1B88-4926-975C-5D859A2D873F}" type="par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086D3490-E206-4473-A7F8-B6EE09470B10}" type="sib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3BFB20B7-72B1-4EAC-A2FB-67591D963877}">
      <dgm:prSet custT="1"/>
      <dgm:spPr/>
      <dgm:t>
        <a:bodyPr/>
        <a:lstStyle/>
        <a:p>
          <a:r>
            <a:rPr lang="zh-CN" altLang="en-US" sz="1400" dirty="0" smtClean="0"/>
            <a:t>类目运营</a:t>
          </a:r>
          <a:endParaRPr lang="zh-CN" altLang="en-US" sz="1400" dirty="0"/>
        </a:p>
      </dgm:t>
    </dgm:pt>
    <dgm:pt modelId="{BC3EE5ED-4606-4773-B4D1-E7EA57E4C381}" type="parTrans" cxnId="{B6FE5CE6-A087-4B09-B48E-17907A194636}">
      <dgm:prSet/>
      <dgm:spPr/>
      <dgm:t>
        <a:bodyPr/>
        <a:lstStyle/>
        <a:p>
          <a:endParaRPr lang="zh-CN" altLang="en-US"/>
        </a:p>
      </dgm:t>
    </dgm:pt>
    <dgm:pt modelId="{2E8FB509-2F67-4539-843C-BB0BF620F7E9}" type="sibTrans" cxnId="{B6FE5CE6-A087-4B09-B48E-17907A194636}">
      <dgm:prSet/>
      <dgm:spPr/>
      <dgm:t>
        <a:bodyPr/>
        <a:lstStyle/>
        <a:p>
          <a:endParaRPr lang="zh-CN" altLang="en-US"/>
        </a:p>
      </dgm:t>
    </dgm:pt>
    <dgm:pt modelId="{3307288C-D726-4997-9AAB-DC9D1BFFDD85}">
      <dgm:prSet custT="1"/>
      <dgm:spPr/>
      <dgm:t>
        <a:bodyPr/>
        <a:lstStyle/>
        <a:p>
          <a:r>
            <a:rPr lang="zh-CN" altLang="en-US" sz="1400" dirty="0" smtClean="0"/>
            <a:t>会员审批</a:t>
          </a:r>
          <a:endParaRPr lang="zh-CN" altLang="en-US" sz="1400" dirty="0"/>
        </a:p>
      </dgm:t>
    </dgm:pt>
    <dgm:pt modelId="{62B46A00-9321-4749-9BF3-2CB43B6872A1}" type="par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D846AE05-7444-4FEF-9E36-672AB94271E1}" type="sib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2657F5BF-8FE4-43D7-87F0-DC3491CD5D2A}">
      <dgm:prSet custT="1"/>
      <dgm:spPr/>
      <dgm:t>
        <a:bodyPr/>
        <a:lstStyle/>
        <a:p>
          <a:r>
            <a:rPr lang="zh-CN" altLang="en-US" sz="1400" dirty="0" smtClean="0"/>
            <a:t>旺铺、广告</a:t>
          </a:r>
          <a:endParaRPr lang="zh-CN" altLang="en-US" sz="1400" dirty="0"/>
        </a:p>
      </dgm:t>
    </dgm:pt>
    <dgm:pt modelId="{C71CCC3D-731E-4838-AC75-40C808E6A271}" type="parTrans" cxnId="{2DFAF4FB-63CD-4C90-AA08-5DE9E80C5DFD}">
      <dgm:prSet/>
      <dgm:spPr/>
      <dgm:t>
        <a:bodyPr/>
        <a:lstStyle/>
        <a:p>
          <a:endParaRPr lang="zh-CN" altLang="en-US"/>
        </a:p>
      </dgm:t>
    </dgm:pt>
    <dgm:pt modelId="{70DD8E60-027B-40B1-B57E-0C0F5DA7832C}" type="sibTrans" cxnId="{2DFAF4FB-63CD-4C90-AA08-5DE9E80C5DFD}">
      <dgm:prSet/>
      <dgm:spPr/>
      <dgm:t>
        <a:bodyPr/>
        <a:lstStyle/>
        <a:p>
          <a:endParaRPr lang="zh-CN" altLang="en-US"/>
        </a:p>
      </dgm:t>
    </dgm:pt>
    <dgm:pt modelId="{068B288D-1CBA-4410-8DDC-141648E75E40}">
      <dgm:prSet phldrT="[文本]" custT="1"/>
      <dgm:spPr/>
      <dgm:t>
        <a:bodyPr/>
        <a:lstStyle/>
        <a:p>
          <a:r>
            <a:rPr lang="zh-CN" altLang="en-US" sz="1400" dirty="0" smtClean="0"/>
            <a:t>跟单管理</a:t>
          </a:r>
          <a:endParaRPr lang="zh-CN" altLang="en-US" sz="1400" dirty="0"/>
        </a:p>
      </dgm:t>
    </dgm:pt>
    <dgm:pt modelId="{67D75041-2B62-40CB-A41B-CF081B2BC1E8}" type="par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92FF17C4-F9C3-4219-AC12-E2F28D715AEE}" type="sib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1FB990A2-B1A3-4E59-8E00-11C82036A375}">
      <dgm:prSet phldrT="[文本]" custT="1"/>
      <dgm:spPr/>
      <dgm:t>
        <a:bodyPr/>
        <a:lstStyle/>
        <a:p>
          <a:r>
            <a:rPr lang="zh-CN" altLang="en-US" sz="1400" dirty="0" smtClean="0"/>
            <a:t>财务管理</a:t>
          </a:r>
          <a:endParaRPr lang="zh-CN" altLang="en-US" sz="1400" dirty="0"/>
        </a:p>
      </dgm:t>
    </dgm:pt>
    <dgm:pt modelId="{25584309-05D3-464C-92F8-531A21ED6633}" type="parTrans" cxnId="{20E75B25-095F-4F4C-89C5-55004F8FB340}">
      <dgm:prSet/>
      <dgm:spPr/>
      <dgm:t>
        <a:bodyPr/>
        <a:lstStyle/>
        <a:p>
          <a:endParaRPr lang="zh-CN" altLang="en-US"/>
        </a:p>
      </dgm:t>
    </dgm:pt>
    <dgm:pt modelId="{7FDE0EDC-E0E2-45A9-927E-02AD5E3FB0A9}" type="sibTrans" cxnId="{20E75B25-095F-4F4C-89C5-55004F8FB340}">
      <dgm:prSet/>
      <dgm:spPr/>
      <dgm:t>
        <a:bodyPr/>
        <a:lstStyle/>
        <a:p>
          <a:endParaRPr lang="zh-CN" altLang="en-US"/>
        </a:p>
      </dgm:t>
    </dgm:pt>
    <dgm:pt modelId="{A65996BF-ED0D-4C52-9FE6-031325214890}">
      <dgm:prSet custT="1"/>
      <dgm:spPr/>
      <dgm:t>
        <a:bodyPr/>
        <a:lstStyle/>
        <a:p>
          <a:r>
            <a:rPr lang="zh-CN" altLang="en-US" sz="1400" dirty="0" smtClean="0"/>
            <a:t>数据采集分析</a:t>
          </a:r>
          <a:endParaRPr lang="zh-CN" altLang="en-US" sz="1400" dirty="0"/>
        </a:p>
      </dgm:t>
    </dgm:pt>
    <dgm:pt modelId="{E7286C72-533D-4FC3-BE92-7FC956A56670}" type="parTrans" cxnId="{7EF50202-D6B7-443E-B3AA-DCA64B6C8724}">
      <dgm:prSet/>
      <dgm:spPr/>
      <dgm:t>
        <a:bodyPr/>
        <a:lstStyle/>
        <a:p>
          <a:endParaRPr lang="zh-CN" altLang="en-US"/>
        </a:p>
      </dgm:t>
    </dgm:pt>
    <dgm:pt modelId="{CFEA0D2E-0952-4E8D-954C-71F8861F9AF9}" type="sibTrans" cxnId="{7EF50202-D6B7-443E-B3AA-DCA64B6C8724}">
      <dgm:prSet/>
      <dgm:spPr/>
      <dgm:t>
        <a:bodyPr/>
        <a:lstStyle/>
        <a:p>
          <a:endParaRPr lang="zh-CN" altLang="en-US"/>
        </a:p>
      </dgm:t>
    </dgm:pt>
    <dgm:pt modelId="{A13E6297-FE8B-42F1-A283-3476E135F206}">
      <dgm:prSet custT="1"/>
      <dgm:spPr/>
      <dgm:t>
        <a:bodyPr/>
        <a:lstStyle/>
        <a:p>
          <a:r>
            <a:rPr lang="zh-CN" altLang="en-US" sz="1400" dirty="0" smtClean="0"/>
            <a:t>用户登录</a:t>
          </a:r>
          <a:endParaRPr lang="zh-CN" altLang="en-US" sz="1400" dirty="0"/>
        </a:p>
      </dgm:t>
    </dgm:pt>
    <dgm:pt modelId="{6A190C2C-2F0C-4C11-9EC8-0858A7E2BFAB}" type="parTrans" cxnId="{4D45D4FC-E3BF-4BF7-9EA1-CF79FAB564C7}">
      <dgm:prSet/>
      <dgm:spPr/>
      <dgm:t>
        <a:bodyPr/>
        <a:lstStyle/>
        <a:p>
          <a:endParaRPr lang="zh-CN" altLang="en-US"/>
        </a:p>
      </dgm:t>
    </dgm:pt>
    <dgm:pt modelId="{70D0B1EB-AB63-4498-9704-8D088053B281}" type="sibTrans" cxnId="{4D45D4FC-E3BF-4BF7-9EA1-CF79FAB564C7}">
      <dgm:prSet/>
      <dgm:spPr/>
      <dgm:t>
        <a:bodyPr/>
        <a:lstStyle/>
        <a:p>
          <a:endParaRPr lang="zh-CN" altLang="en-US"/>
        </a:p>
      </dgm:t>
    </dgm:pt>
    <dgm:pt modelId="{3F61CD83-E7C1-40B2-BE9F-8DBCB3F6CCE8}" type="pres">
      <dgm:prSet presAssocID="{DEA6F95C-F903-4001-AEEC-6B00CE1F61F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04C7AE-C588-4CB7-94F8-3D3A1ED5B59B}" type="pres">
      <dgm:prSet presAssocID="{2E55D175-5522-438D-B35B-DDFB5F503751}" presName="compNode" presStyleCnt="0"/>
      <dgm:spPr/>
    </dgm:pt>
    <dgm:pt modelId="{1CBD4E52-5E48-47B4-B186-5BEFA88CA303}" type="pres">
      <dgm:prSet presAssocID="{2E55D175-5522-438D-B35B-DDFB5F50375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B1827E4-F6D8-4969-B677-51A84A2FAC8A}" type="pres">
      <dgm:prSet presAssocID="{2E55D175-5522-438D-B35B-DDFB5F50375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CCD15AAB-74A5-4741-BAC0-E3402FDDA82A}" type="pres">
      <dgm:prSet presAssocID="{2E55D175-5522-438D-B35B-DDFB5F503751}" presName="compChildNode" presStyleCnt="0"/>
      <dgm:spPr/>
    </dgm:pt>
    <dgm:pt modelId="{342520F7-5460-40F8-A13E-E2087AB7DB92}" type="pres">
      <dgm:prSet presAssocID="{2E55D175-5522-438D-B35B-DDFB5F503751}" presName="theInnerList" presStyleCnt="0"/>
      <dgm:spPr/>
    </dgm:pt>
    <dgm:pt modelId="{EDA151E7-7BE1-49A8-97F5-7B5FAA0C4094}" type="pres">
      <dgm:prSet presAssocID="{682D0DE8-2B33-4384-94FF-E0EA7EBBD045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3EFD1-5DC7-4EC6-ABDA-34F37E974F6C}" type="pres">
      <dgm:prSet presAssocID="{682D0DE8-2B33-4384-94FF-E0EA7EBBD045}" presName="aSpace2" presStyleCnt="0"/>
      <dgm:spPr/>
    </dgm:pt>
    <dgm:pt modelId="{C796FF30-A9A1-4B51-BD2A-09C5C8C76536}" type="pres">
      <dgm:prSet presAssocID="{068B288D-1CBA-4410-8DDC-141648E75E40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96B6D-8044-4C7C-BD9C-A1D52C32A305}" type="pres">
      <dgm:prSet presAssocID="{068B288D-1CBA-4410-8DDC-141648E75E40}" presName="aSpace2" presStyleCnt="0"/>
      <dgm:spPr/>
    </dgm:pt>
    <dgm:pt modelId="{C05F15F1-E41D-44C0-A3DC-3F7A11277C73}" type="pres">
      <dgm:prSet presAssocID="{1FB990A2-B1A3-4E59-8E00-11C82036A375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A3029-D80D-4506-BAE5-587CB7D3E75B}" type="pres">
      <dgm:prSet presAssocID="{2E55D175-5522-438D-B35B-DDFB5F503751}" presName="aSpace" presStyleCnt="0"/>
      <dgm:spPr/>
    </dgm:pt>
    <dgm:pt modelId="{C8783B87-0F7C-44A1-824D-244125EE27C2}" type="pres">
      <dgm:prSet presAssocID="{925B64C4-6EF6-49F4-99F4-7C9CF2C6611F}" presName="compNode" presStyleCnt="0"/>
      <dgm:spPr/>
    </dgm:pt>
    <dgm:pt modelId="{9F84B4AB-7853-4799-B7DF-6CF680D5FBC6}" type="pres">
      <dgm:prSet presAssocID="{925B64C4-6EF6-49F4-99F4-7C9CF2C6611F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A99F69F-2073-411C-A247-D8F8F344CFC0}" type="pres">
      <dgm:prSet presAssocID="{925B64C4-6EF6-49F4-99F4-7C9CF2C6611F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4171DA2B-F384-4ABF-A4F2-D1C978F0A27F}" type="pres">
      <dgm:prSet presAssocID="{925B64C4-6EF6-49F4-99F4-7C9CF2C6611F}" presName="compChildNode" presStyleCnt="0"/>
      <dgm:spPr/>
    </dgm:pt>
    <dgm:pt modelId="{8CDB6CB6-1368-45EB-862A-F98BC0428DAC}" type="pres">
      <dgm:prSet presAssocID="{925B64C4-6EF6-49F4-99F4-7C9CF2C6611F}" presName="theInnerList" presStyleCnt="0"/>
      <dgm:spPr/>
    </dgm:pt>
    <dgm:pt modelId="{B2EE398F-95BF-41DB-8811-332CB9EA3A15}" type="pres">
      <dgm:prSet presAssocID="{D2374C42-B017-4FB3-B333-31409F67E00A}" presName="childNode" presStyleLbl="node1" presStyleIdx="3" presStyleCnt="15" custScaleY="1003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D7B5F-07F6-4ED2-B987-A5C858D1759B}" type="pres">
      <dgm:prSet presAssocID="{D2374C42-B017-4FB3-B333-31409F67E00A}" presName="aSpace2" presStyleCnt="0"/>
      <dgm:spPr/>
    </dgm:pt>
    <dgm:pt modelId="{B6789A55-DDEF-411C-81F7-DBCFEAADDCD1}" type="pres">
      <dgm:prSet presAssocID="{3307288C-D726-4997-9AAB-DC9D1BFFDD85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462DF-C809-496F-978E-103CBB4DC418}" type="pres">
      <dgm:prSet presAssocID="{3307288C-D726-4997-9AAB-DC9D1BFFDD85}" presName="aSpace2" presStyleCnt="0"/>
      <dgm:spPr/>
    </dgm:pt>
    <dgm:pt modelId="{D0E22425-12DF-40D9-B969-D69E5DC1FFC0}" type="pres">
      <dgm:prSet presAssocID="{3BFB20B7-72B1-4EAC-A2FB-67591D963877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109FD6-22F5-446D-9E81-A02E6056AFD0}" type="pres">
      <dgm:prSet presAssocID="{3BFB20B7-72B1-4EAC-A2FB-67591D963877}" presName="aSpace2" presStyleCnt="0"/>
      <dgm:spPr/>
    </dgm:pt>
    <dgm:pt modelId="{FA0D13F4-CF6A-4C39-8B59-97D7ACC42333}" type="pres">
      <dgm:prSet presAssocID="{A65996BF-ED0D-4C52-9FE6-031325214890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BA5710-81EB-42B2-B4EA-A6D54C613524}" type="pres">
      <dgm:prSet presAssocID="{925B64C4-6EF6-49F4-99F4-7C9CF2C6611F}" presName="aSpace" presStyleCnt="0"/>
      <dgm:spPr/>
    </dgm:pt>
    <dgm:pt modelId="{D0FB4D48-CB65-4C87-9C38-EF071F83A9C4}" type="pres">
      <dgm:prSet presAssocID="{4E7DB820-BF00-4849-A07E-E60248348947}" presName="compNode" presStyleCnt="0"/>
      <dgm:spPr/>
    </dgm:pt>
    <dgm:pt modelId="{27B740A1-A379-410D-AA23-45588214D0CD}" type="pres">
      <dgm:prSet presAssocID="{4E7DB820-BF00-4849-A07E-E60248348947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C6A74C3-FFBC-470A-8BC2-FF51004F22F6}" type="pres">
      <dgm:prSet presAssocID="{4E7DB820-BF00-4849-A07E-E60248348947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1B2ABED-ADD5-44EC-B432-957C4ABA8FAE}" type="pres">
      <dgm:prSet presAssocID="{4E7DB820-BF00-4849-A07E-E60248348947}" presName="compChildNode" presStyleCnt="0"/>
      <dgm:spPr/>
    </dgm:pt>
    <dgm:pt modelId="{6C7BE6C0-669C-4CA0-8B61-A2615EED6C0B}" type="pres">
      <dgm:prSet presAssocID="{4E7DB820-BF00-4849-A07E-E60248348947}" presName="theInnerList" presStyleCnt="0"/>
      <dgm:spPr/>
    </dgm:pt>
    <dgm:pt modelId="{6BA3B5E7-E806-43CE-8785-0CF4497A5515}" type="pres">
      <dgm:prSet presAssocID="{A13E6297-FE8B-42F1-A283-3476E135F206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D26033-64E2-4BB1-9E87-9F5021D41B63}" type="pres">
      <dgm:prSet presAssocID="{A13E6297-FE8B-42F1-A283-3476E135F206}" presName="aSpace2" presStyleCnt="0"/>
      <dgm:spPr/>
    </dgm:pt>
    <dgm:pt modelId="{A9DD3897-F26C-4D42-A9A7-B53A7D8CA14B}" type="pres">
      <dgm:prSet presAssocID="{CFD1335D-D580-4549-A2E3-CFB353D32DFF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0DF53-7923-4EE4-9BCE-F1FC54EC9A35}" type="pres">
      <dgm:prSet presAssocID="{CFD1335D-D580-4549-A2E3-CFB353D32DFF}" presName="aSpace2" presStyleCnt="0"/>
      <dgm:spPr/>
    </dgm:pt>
    <dgm:pt modelId="{02349C94-1016-46A4-93BA-F8D24CEB2D38}" type="pres">
      <dgm:prSet presAssocID="{58D19102-8E71-49A7-86DF-B2FED6868AB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5F573-3445-4824-AEF9-5E5B9143CF68}" type="pres">
      <dgm:prSet presAssocID="{58D19102-8E71-49A7-86DF-B2FED6868ABF}" presName="aSpace2" presStyleCnt="0"/>
      <dgm:spPr/>
    </dgm:pt>
    <dgm:pt modelId="{13F1BBC8-38EF-4378-8080-44174802F0FE}" type="pres">
      <dgm:prSet presAssocID="{2657F5BF-8FE4-43D7-87F0-DC3491CD5D2A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C76A3-38EC-40BB-BFAD-88D017F15FBA}" type="pres">
      <dgm:prSet presAssocID="{2657F5BF-8FE4-43D7-87F0-DC3491CD5D2A}" presName="aSpace2" presStyleCnt="0"/>
      <dgm:spPr/>
    </dgm:pt>
    <dgm:pt modelId="{BCBDE34C-C8F7-4963-8CD3-71D528A2B5F0}" type="pres">
      <dgm:prSet presAssocID="{F88FBD3B-0ED3-4188-8B29-B7639CD0F3EA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CE08-6D3C-4C07-A4CD-72F4E21108AA}" type="pres">
      <dgm:prSet presAssocID="{4E7DB820-BF00-4849-A07E-E60248348947}" presName="aSpace" presStyleCnt="0"/>
      <dgm:spPr/>
    </dgm:pt>
    <dgm:pt modelId="{865AA177-5C70-4920-AAE0-CFEB0B0A9D4B}" type="pres">
      <dgm:prSet presAssocID="{F05283ED-DF93-49AB-81C0-2305831A42B5}" presName="compNode" presStyleCnt="0"/>
      <dgm:spPr/>
    </dgm:pt>
    <dgm:pt modelId="{000379F8-F0F7-4985-AA35-B853E71DC950}" type="pres">
      <dgm:prSet presAssocID="{F05283ED-DF93-49AB-81C0-2305831A42B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FAF12226-FAF5-4FC9-8FF5-04725D0C9F0B}" type="pres">
      <dgm:prSet presAssocID="{F05283ED-DF93-49AB-81C0-2305831A42B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FAB5BE9-7F60-4DF2-AF18-2D3E40479349}" type="pres">
      <dgm:prSet presAssocID="{F05283ED-DF93-49AB-81C0-2305831A42B5}" presName="compChildNode" presStyleCnt="0"/>
      <dgm:spPr/>
    </dgm:pt>
    <dgm:pt modelId="{F1D7EEF2-4F1B-4370-BAE7-30AE887942CB}" type="pres">
      <dgm:prSet presAssocID="{F05283ED-DF93-49AB-81C0-2305831A42B5}" presName="theInnerList" presStyleCnt="0"/>
      <dgm:spPr/>
    </dgm:pt>
    <dgm:pt modelId="{001EF3B8-60A4-4E89-AC04-5E7EBFB227C4}" type="pres">
      <dgm:prSet presAssocID="{DCB7D505-FC52-4438-BEBD-CBBFF1D2ED48}" presName="childNode" presStyleLbl="node1" presStyleIdx="12" presStyleCnt="15" custScaleY="1151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F1FC-3801-4E8D-BB1A-E0FFAE4A4D4C}" type="pres">
      <dgm:prSet presAssocID="{DCB7D505-FC52-4438-BEBD-CBBFF1D2ED48}" presName="aSpace2" presStyleCnt="0"/>
      <dgm:spPr/>
    </dgm:pt>
    <dgm:pt modelId="{D6DD39CF-E4BD-4252-A327-1F099F1D93C5}" type="pres">
      <dgm:prSet presAssocID="{26AB1602-1FA1-42BC-B93C-503C1BE8167C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B6EBB-8143-4039-A92E-45FC80A6D867}" type="pres">
      <dgm:prSet presAssocID="{26AB1602-1FA1-42BC-B93C-503C1BE8167C}" presName="aSpace2" presStyleCnt="0"/>
      <dgm:spPr/>
    </dgm:pt>
    <dgm:pt modelId="{FBF2D946-6A6C-4107-ADDF-F21CD433B788}" type="pres">
      <dgm:prSet presAssocID="{1E8A5D27-5A7F-4A70-BE3B-986A4796F3D0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9905ED-E896-48E2-A720-A216DE14EF0C}" srcId="{4E7DB820-BF00-4849-A07E-E60248348947}" destId="{58D19102-8E71-49A7-86DF-B2FED6868ABF}" srcOrd="2" destOrd="0" parTransId="{BA6C7DA5-1B88-4926-975C-5D859A2D873F}" sibTransId="{086D3490-E206-4473-A7F8-B6EE09470B10}"/>
    <dgm:cxn modelId="{043991A9-B889-4094-88AA-B14CCD6565A9}" type="presOf" srcId="{DEA6F95C-F903-4001-AEEC-6B00CE1F61F7}" destId="{3F61CD83-E7C1-40B2-BE9F-8DBCB3F6CCE8}" srcOrd="0" destOrd="0" presId="urn:microsoft.com/office/officeart/2005/8/layout/lProcess2"/>
    <dgm:cxn modelId="{8F1DA406-BA55-4727-A6D3-3DFDF45DA2F2}" srcId="{DEA6F95C-F903-4001-AEEC-6B00CE1F61F7}" destId="{F05283ED-DF93-49AB-81C0-2305831A42B5}" srcOrd="3" destOrd="0" parTransId="{DAE0CD76-CCF7-412A-BC8C-A74160205D9C}" sibTransId="{79DDE4D9-6037-48DB-95CB-CFED7D9486DA}"/>
    <dgm:cxn modelId="{3B916D3A-BDD7-474C-9C20-187A21BFB9AC}" type="presOf" srcId="{4E7DB820-BF00-4849-A07E-E60248348947}" destId="{27B740A1-A379-410D-AA23-45588214D0CD}" srcOrd="0" destOrd="0" presId="urn:microsoft.com/office/officeart/2005/8/layout/lProcess2"/>
    <dgm:cxn modelId="{2818F83F-F8BA-4470-9272-339EFD5FF22D}" srcId="{2E55D175-5522-438D-B35B-DDFB5F503751}" destId="{682D0DE8-2B33-4384-94FF-E0EA7EBBD045}" srcOrd="0" destOrd="0" parTransId="{27C63EA6-33DA-430E-9276-A5DE854FB68D}" sibTransId="{B49926E3-962E-4AF6-8563-EC424DEB0AED}"/>
    <dgm:cxn modelId="{DB8D8FCB-9069-410D-AFB0-DE185FB23C41}" srcId="{F05283ED-DF93-49AB-81C0-2305831A42B5}" destId="{DCB7D505-FC52-4438-BEBD-CBBFF1D2ED48}" srcOrd="0" destOrd="0" parTransId="{27A16098-049F-48D3-85FE-5AA647F8947F}" sibTransId="{B24424AD-123A-4E66-9DCC-A4B90F566642}"/>
    <dgm:cxn modelId="{AE5B9D8B-8A0E-424F-A6CA-EF1D175F3C9C}" type="presOf" srcId="{1FB990A2-B1A3-4E59-8E00-11C82036A375}" destId="{C05F15F1-E41D-44C0-A3DC-3F7A11277C73}" srcOrd="0" destOrd="0" presId="urn:microsoft.com/office/officeart/2005/8/layout/lProcess2"/>
    <dgm:cxn modelId="{B501C2A8-88C7-4D06-8871-9CEAB932AC39}" type="presOf" srcId="{2657F5BF-8FE4-43D7-87F0-DC3491CD5D2A}" destId="{13F1BBC8-38EF-4378-8080-44174802F0FE}" srcOrd="0" destOrd="0" presId="urn:microsoft.com/office/officeart/2005/8/layout/lProcess2"/>
    <dgm:cxn modelId="{7895E95B-13F9-46F6-9BE0-F75D389D623B}" type="presOf" srcId="{3307288C-D726-4997-9AAB-DC9D1BFFDD85}" destId="{B6789A55-DDEF-411C-81F7-DBCFEAADDCD1}" srcOrd="0" destOrd="0" presId="urn:microsoft.com/office/officeart/2005/8/layout/lProcess2"/>
    <dgm:cxn modelId="{7047506D-BC8B-47E3-B3CA-E0BA0B96FAED}" type="presOf" srcId="{F05283ED-DF93-49AB-81C0-2305831A42B5}" destId="{FAF12226-FAF5-4FC9-8FF5-04725D0C9F0B}" srcOrd="1" destOrd="0" presId="urn:microsoft.com/office/officeart/2005/8/layout/lProcess2"/>
    <dgm:cxn modelId="{0B94B49B-B94D-4387-8043-99BEC5E85CD2}" type="presOf" srcId="{A65996BF-ED0D-4C52-9FE6-031325214890}" destId="{FA0D13F4-CF6A-4C39-8B59-97D7ACC42333}" srcOrd="0" destOrd="0" presId="urn:microsoft.com/office/officeart/2005/8/layout/lProcess2"/>
    <dgm:cxn modelId="{C2BA5186-B7BA-4875-BFE7-884DC8BD8AAC}" type="presOf" srcId="{2E55D175-5522-438D-B35B-DDFB5F503751}" destId="{1CBD4E52-5E48-47B4-B186-5BEFA88CA303}" srcOrd="0" destOrd="0" presId="urn:microsoft.com/office/officeart/2005/8/layout/lProcess2"/>
    <dgm:cxn modelId="{C78BA314-E473-4E1A-8C43-89A5D43662BC}" type="presOf" srcId="{58D19102-8E71-49A7-86DF-B2FED6868ABF}" destId="{02349C94-1016-46A4-93BA-F8D24CEB2D38}" srcOrd="0" destOrd="0" presId="urn:microsoft.com/office/officeart/2005/8/layout/lProcess2"/>
    <dgm:cxn modelId="{D6A8021C-5852-4321-80C2-605E0F8CBAD8}" srcId="{DEA6F95C-F903-4001-AEEC-6B00CE1F61F7}" destId="{925B64C4-6EF6-49F4-99F4-7C9CF2C6611F}" srcOrd="1" destOrd="0" parTransId="{B0C9262C-6180-4D91-8BD5-44361B403009}" sibTransId="{005E42E9-326F-4CEA-B9B2-C6D8BA65FD4A}"/>
    <dgm:cxn modelId="{95A376B9-C953-4782-8F04-8E266D9F1C44}" srcId="{925B64C4-6EF6-49F4-99F4-7C9CF2C6611F}" destId="{3307288C-D726-4997-9AAB-DC9D1BFFDD85}" srcOrd="1" destOrd="0" parTransId="{62B46A00-9321-4749-9BF3-2CB43B6872A1}" sibTransId="{D846AE05-7444-4FEF-9E36-672AB94271E1}"/>
    <dgm:cxn modelId="{1F94DBB2-4DE3-40CD-89C0-15DE35C3A0D3}" type="presOf" srcId="{F05283ED-DF93-49AB-81C0-2305831A42B5}" destId="{000379F8-F0F7-4985-AA35-B853E71DC950}" srcOrd="0" destOrd="0" presId="urn:microsoft.com/office/officeart/2005/8/layout/lProcess2"/>
    <dgm:cxn modelId="{E1B2617E-DB76-4E53-928C-7F4F4ED08802}" type="presOf" srcId="{26AB1602-1FA1-42BC-B93C-503C1BE8167C}" destId="{D6DD39CF-E4BD-4252-A327-1F099F1D93C5}" srcOrd="0" destOrd="0" presId="urn:microsoft.com/office/officeart/2005/8/layout/lProcess2"/>
    <dgm:cxn modelId="{B75ADC18-BB97-40F5-A35C-84A92A0FF011}" type="presOf" srcId="{3BFB20B7-72B1-4EAC-A2FB-67591D963877}" destId="{D0E22425-12DF-40D9-B969-D69E5DC1FFC0}" srcOrd="0" destOrd="0" presId="urn:microsoft.com/office/officeart/2005/8/layout/lProcess2"/>
    <dgm:cxn modelId="{B7A5B93E-1F1D-4687-8A41-640F9F1E2106}" type="presOf" srcId="{1E8A5D27-5A7F-4A70-BE3B-986A4796F3D0}" destId="{FBF2D946-6A6C-4107-ADDF-F21CD433B788}" srcOrd="0" destOrd="0" presId="urn:microsoft.com/office/officeart/2005/8/layout/lProcess2"/>
    <dgm:cxn modelId="{8B159EB4-2F08-4D8E-8CEB-79C7BFBBB2D8}" type="presOf" srcId="{DCB7D505-FC52-4438-BEBD-CBBFF1D2ED48}" destId="{001EF3B8-60A4-4E89-AC04-5E7EBFB227C4}" srcOrd="0" destOrd="0" presId="urn:microsoft.com/office/officeart/2005/8/layout/lProcess2"/>
    <dgm:cxn modelId="{672E182C-F3D0-4EEC-8025-E7A85D71BE31}" type="presOf" srcId="{2E55D175-5522-438D-B35B-DDFB5F503751}" destId="{8B1827E4-F6D8-4969-B677-51A84A2FAC8A}" srcOrd="1" destOrd="0" presId="urn:microsoft.com/office/officeart/2005/8/layout/lProcess2"/>
    <dgm:cxn modelId="{B68F58BA-F3FE-4B76-A9B3-BF6A824A7EE6}" type="presOf" srcId="{4E7DB820-BF00-4849-A07E-E60248348947}" destId="{2C6A74C3-FFBC-470A-8BC2-FF51004F22F6}" srcOrd="1" destOrd="0" presId="urn:microsoft.com/office/officeart/2005/8/layout/lProcess2"/>
    <dgm:cxn modelId="{7B5D5F3C-BA54-455C-904D-3C9F7C6E5085}" srcId="{DEA6F95C-F903-4001-AEEC-6B00CE1F61F7}" destId="{4E7DB820-BF00-4849-A07E-E60248348947}" srcOrd="2" destOrd="0" parTransId="{59AEC5DC-002C-4FDD-9F6C-E94243E2F463}" sibTransId="{BB7B9C72-C226-4259-B03A-B9BDF8FE476D}"/>
    <dgm:cxn modelId="{6BFA2D28-9207-4C8A-927F-2AED45F09335}" type="presOf" srcId="{A13E6297-FE8B-42F1-A283-3476E135F206}" destId="{6BA3B5E7-E806-43CE-8785-0CF4497A5515}" srcOrd="0" destOrd="0" presId="urn:microsoft.com/office/officeart/2005/8/layout/lProcess2"/>
    <dgm:cxn modelId="{A87F2555-F52A-4230-9DBC-C80E9B8492AD}" srcId="{DEA6F95C-F903-4001-AEEC-6B00CE1F61F7}" destId="{2E55D175-5522-438D-B35B-DDFB5F503751}" srcOrd="0" destOrd="0" parTransId="{6DD6C3EE-97A3-492C-812F-DF4638BA27AF}" sibTransId="{E2A02F32-99A3-4331-A897-AEA4AA7E7982}"/>
    <dgm:cxn modelId="{9E6F4381-EC2E-4E74-956E-9F100C829E82}" type="presOf" srcId="{925B64C4-6EF6-49F4-99F4-7C9CF2C6611F}" destId="{9F84B4AB-7853-4799-B7DF-6CF680D5FBC6}" srcOrd="0" destOrd="0" presId="urn:microsoft.com/office/officeart/2005/8/layout/lProcess2"/>
    <dgm:cxn modelId="{B2053A93-7D93-4BCE-A5E5-84720474A337}" type="presOf" srcId="{068B288D-1CBA-4410-8DDC-141648E75E40}" destId="{C796FF30-A9A1-4B51-BD2A-09C5C8C76536}" srcOrd="0" destOrd="0" presId="urn:microsoft.com/office/officeart/2005/8/layout/lProcess2"/>
    <dgm:cxn modelId="{E2FEAB4A-F7DA-4432-A645-3CD96E0BA013}" type="presOf" srcId="{F88FBD3B-0ED3-4188-8B29-B7639CD0F3EA}" destId="{BCBDE34C-C8F7-4963-8CD3-71D528A2B5F0}" srcOrd="0" destOrd="0" presId="urn:microsoft.com/office/officeart/2005/8/layout/lProcess2"/>
    <dgm:cxn modelId="{1709A2D4-D975-4D40-940C-D4A9477D3CE1}" srcId="{2E55D175-5522-438D-B35B-DDFB5F503751}" destId="{068B288D-1CBA-4410-8DDC-141648E75E40}" srcOrd="1" destOrd="0" parTransId="{67D75041-2B62-40CB-A41B-CF081B2BC1E8}" sibTransId="{92FF17C4-F9C3-4219-AC12-E2F28D715AEE}"/>
    <dgm:cxn modelId="{56723C6A-5BFB-43D6-8CF8-20946FC8C488}" srcId="{4E7DB820-BF00-4849-A07E-E60248348947}" destId="{CFD1335D-D580-4549-A2E3-CFB353D32DFF}" srcOrd="1" destOrd="0" parTransId="{674CDCA7-A0A7-43A5-88EC-A78CB4D80B79}" sibTransId="{00D4751B-D137-4321-992A-4C34169CE1BE}"/>
    <dgm:cxn modelId="{9AB067AD-C23E-45D0-A497-DE77B12A3F8B}" srcId="{F05283ED-DF93-49AB-81C0-2305831A42B5}" destId="{26AB1602-1FA1-42BC-B93C-503C1BE8167C}" srcOrd="1" destOrd="0" parTransId="{F5AB3550-B97B-4481-A6A0-5D05066E4B00}" sibTransId="{83BECFDB-BF88-497C-87C4-B2CF863B4FE2}"/>
    <dgm:cxn modelId="{EF93D9B8-2AB3-4073-94B5-0AD433302A7B}" type="presOf" srcId="{682D0DE8-2B33-4384-94FF-E0EA7EBBD045}" destId="{EDA151E7-7BE1-49A8-97F5-7B5FAA0C4094}" srcOrd="0" destOrd="0" presId="urn:microsoft.com/office/officeart/2005/8/layout/lProcess2"/>
    <dgm:cxn modelId="{50099EFA-A2B9-4FE0-83C8-F84ABABFF91E}" srcId="{4E7DB820-BF00-4849-A07E-E60248348947}" destId="{F88FBD3B-0ED3-4188-8B29-B7639CD0F3EA}" srcOrd="4" destOrd="0" parTransId="{32C9D528-9381-4A93-9A1B-0653C763E37E}" sibTransId="{16E7D1D6-BBCC-464A-8D2A-71E0FB62B719}"/>
    <dgm:cxn modelId="{4D45D4FC-E3BF-4BF7-9EA1-CF79FAB564C7}" srcId="{4E7DB820-BF00-4849-A07E-E60248348947}" destId="{A13E6297-FE8B-42F1-A283-3476E135F206}" srcOrd="0" destOrd="0" parTransId="{6A190C2C-2F0C-4C11-9EC8-0858A7E2BFAB}" sibTransId="{70D0B1EB-AB63-4498-9704-8D088053B281}"/>
    <dgm:cxn modelId="{B6FE5CE6-A087-4B09-B48E-17907A194636}" srcId="{925B64C4-6EF6-49F4-99F4-7C9CF2C6611F}" destId="{3BFB20B7-72B1-4EAC-A2FB-67591D963877}" srcOrd="2" destOrd="0" parTransId="{BC3EE5ED-4606-4773-B4D1-E7EA57E4C381}" sibTransId="{2E8FB509-2F67-4539-843C-BB0BF620F7E9}"/>
    <dgm:cxn modelId="{7EF50202-D6B7-443E-B3AA-DCA64B6C8724}" srcId="{925B64C4-6EF6-49F4-99F4-7C9CF2C6611F}" destId="{A65996BF-ED0D-4C52-9FE6-031325214890}" srcOrd="3" destOrd="0" parTransId="{E7286C72-533D-4FC3-BE92-7FC956A56670}" sibTransId="{CFEA0D2E-0952-4E8D-954C-71F8861F9AF9}"/>
    <dgm:cxn modelId="{FFC4214D-FB70-4B44-ABAA-827AB87DDAD2}" srcId="{F05283ED-DF93-49AB-81C0-2305831A42B5}" destId="{1E8A5D27-5A7F-4A70-BE3B-986A4796F3D0}" srcOrd="2" destOrd="0" parTransId="{6B217126-F7B7-4FE4-8A09-193214789134}" sibTransId="{E758E1E6-53B5-4B6B-B122-333867FEB553}"/>
    <dgm:cxn modelId="{20E75B25-095F-4F4C-89C5-55004F8FB340}" srcId="{2E55D175-5522-438D-B35B-DDFB5F503751}" destId="{1FB990A2-B1A3-4E59-8E00-11C82036A375}" srcOrd="2" destOrd="0" parTransId="{25584309-05D3-464C-92F8-531A21ED6633}" sibTransId="{7FDE0EDC-E0E2-45A9-927E-02AD5E3FB0A9}"/>
    <dgm:cxn modelId="{D0D5EF16-2261-4B61-BA49-5D2FD0C40356}" type="presOf" srcId="{CFD1335D-D580-4549-A2E3-CFB353D32DFF}" destId="{A9DD3897-F26C-4D42-A9A7-B53A7D8CA14B}" srcOrd="0" destOrd="0" presId="urn:microsoft.com/office/officeart/2005/8/layout/lProcess2"/>
    <dgm:cxn modelId="{69EF58F3-8378-4D97-A919-CDE781EA5193}" type="presOf" srcId="{D2374C42-B017-4FB3-B333-31409F67E00A}" destId="{B2EE398F-95BF-41DB-8811-332CB9EA3A15}" srcOrd="0" destOrd="0" presId="urn:microsoft.com/office/officeart/2005/8/layout/lProcess2"/>
    <dgm:cxn modelId="{80FBC0E0-C293-45D8-96C9-6445BF34AE50}" type="presOf" srcId="{925B64C4-6EF6-49F4-99F4-7C9CF2C6611F}" destId="{FA99F69F-2073-411C-A247-D8F8F344CFC0}" srcOrd="1" destOrd="0" presId="urn:microsoft.com/office/officeart/2005/8/layout/lProcess2"/>
    <dgm:cxn modelId="{60762731-3B4A-482A-A81E-E2E8C18D736A}" srcId="{925B64C4-6EF6-49F4-99F4-7C9CF2C6611F}" destId="{D2374C42-B017-4FB3-B333-31409F67E00A}" srcOrd="0" destOrd="0" parTransId="{6E413ABD-15BA-4E71-8E02-5821DA90E556}" sibTransId="{51DF54E4-8B9A-44E1-B0BE-5CE9BA859782}"/>
    <dgm:cxn modelId="{2DFAF4FB-63CD-4C90-AA08-5DE9E80C5DFD}" srcId="{4E7DB820-BF00-4849-A07E-E60248348947}" destId="{2657F5BF-8FE4-43D7-87F0-DC3491CD5D2A}" srcOrd="3" destOrd="0" parTransId="{C71CCC3D-731E-4838-AC75-40C808E6A271}" sibTransId="{70DD8E60-027B-40B1-B57E-0C0F5DA7832C}"/>
    <dgm:cxn modelId="{22AE248F-F0ED-4761-A0FA-2E8468833757}" type="presParOf" srcId="{3F61CD83-E7C1-40B2-BE9F-8DBCB3F6CCE8}" destId="{F104C7AE-C588-4CB7-94F8-3D3A1ED5B59B}" srcOrd="0" destOrd="0" presId="urn:microsoft.com/office/officeart/2005/8/layout/lProcess2"/>
    <dgm:cxn modelId="{B41621D9-B3E2-495A-8271-35CC50B059C7}" type="presParOf" srcId="{F104C7AE-C588-4CB7-94F8-3D3A1ED5B59B}" destId="{1CBD4E52-5E48-47B4-B186-5BEFA88CA303}" srcOrd="0" destOrd="0" presId="urn:microsoft.com/office/officeart/2005/8/layout/lProcess2"/>
    <dgm:cxn modelId="{3E06DA08-760D-473B-986B-36529FFDFB87}" type="presParOf" srcId="{F104C7AE-C588-4CB7-94F8-3D3A1ED5B59B}" destId="{8B1827E4-F6D8-4969-B677-51A84A2FAC8A}" srcOrd="1" destOrd="0" presId="urn:microsoft.com/office/officeart/2005/8/layout/lProcess2"/>
    <dgm:cxn modelId="{97EB8A45-DF2D-45ED-8DC6-7287BA5F7CDC}" type="presParOf" srcId="{F104C7AE-C588-4CB7-94F8-3D3A1ED5B59B}" destId="{CCD15AAB-74A5-4741-BAC0-E3402FDDA82A}" srcOrd="2" destOrd="0" presId="urn:microsoft.com/office/officeart/2005/8/layout/lProcess2"/>
    <dgm:cxn modelId="{F44D9FEB-7752-4A07-94C0-E8969BED6EE1}" type="presParOf" srcId="{CCD15AAB-74A5-4741-BAC0-E3402FDDA82A}" destId="{342520F7-5460-40F8-A13E-E2087AB7DB92}" srcOrd="0" destOrd="0" presId="urn:microsoft.com/office/officeart/2005/8/layout/lProcess2"/>
    <dgm:cxn modelId="{6550D2CB-BF96-4C78-B7A5-42D1040F4FD8}" type="presParOf" srcId="{342520F7-5460-40F8-A13E-E2087AB7DB92}" destId="{EDA151E7-7BE1-49A8-97F5-7B5FAA0C4094}" srcOrd="0" destOrd="0" presId="urn:microsoft.com/office/officeart/2005/8/layout/lProcess2"/>
    <dgm:cxn modelId="{D5284FD5-A874-4DD1-8A1A-580C125D788B}" type="presParOf" srcId="{342520F7-5460-40F8-A13E-E2087AB7DB92}" destId="{13D3EFD1-5DC7-4EC6-ABDA-34F37E974F6C}" srcOrd="1" destOrd="0" presId="urn:microsoft.com/office/officeart/2005/8/layout/lProcess2"/>
    <dgm:cxn modelId="{48620725-BBC2-4735-A114-D480D9B1C630}" type="presParOf" srcId="{342520F7-5460-40F8-A13E-E2087AB7DB92}" destId="{C796FF30-A9A1-4B51-BD2A-09C5C8C76536}" srcOrd="2" destOrd="0" presId="urn:microsoft.com/office/officeart/2005/8/layout/lProcess2"/>
    <dgm:cxn modelId="{22A3C7AE-2995-492D-9794-226212456CCC}" type="presParOf" srcId="{342520F7-5460-40F8-A13E-E2087AB7DB92}" destId="{06196B6D-8044-4C7C-BD9C-A1D52C32A305}" srcOrd="3" destOrd="0" presId="urn:microsoft.com/office/officeart/2005/8/layout/lProcess2"/>
    <dgm:cxn modelId="{55E6F5CA-221B-485C-BD9B-D57CAE152DEC}" type="presParOf" srcId="{342520F7-5460-40F8-A13E-E2087AB7DB92}" destId="{C05F15F1-E41D-44C0-A3DC-3F7A11277C73}" srcOrd="4" destOrd="0" presId="urn:microsoft.com/office/officeart/2005/8/layout/lProcess2"/>
    <dgm:cxn modelId="{69E50248-DCAA-4192-AF3F-70B31A41FAD1}" type="presParOf" srcId="{3F61CD83-E7C1-40B2-BE9F-8DBCB3F6CCE8}" destId="{C8FA3029-D80D-4506-BAE5-587CB7D3E75B}" srcOrd="1" destOrd="0" presId="urn:microsoft.com/office/officeart/2005/8/layout/lProcess2"/>
    <dgm:cxn modelId="{82351A04-FCE0-4B37-9578-EE8FAA037A42}" type="presParOf" srcId="{3F61CD83-E7C1-40B2-BE9F-8DBCB3F6CCE8}" destId="{C8783B87-0F7C-44A1-824D-244125EE27C2}" srcOrd="2" destOrd="0" presId="urn:microsoft.com/office/officeart/2005/8/layout/lProcess2"/>
    <dgm:cxn modelId="{8D2FFEA6-79EB-4127-96F5-033B7F996C44}" type="presParOf" srcId="{C8783B87-0F7C-44A1-824D-244125EE27C2}" destId="{9F84B4AB-7853-4799-B7DF-6CF680D5FBC6}" srcOrd="0" destOrd="0" presId="urn:microsoft.com/office/officeart/2005/8/layout/lProcess2"/>
    <dgm:cxn modelId="{7D082DDD-09B2-4557-9018-FB14F024AF33}" type="presParOf" srcId="{C8783B87-0F7C-44A1-824D-244125EE27C2}" destId="{FA99F69F-2073-411C-A247-D8F8F344CFC0}" srcOrd="1" destOrd="0" presId="urn:microsoft.com/office/officeart/2005/8/layout/lProcess2"/>
    <dgm:cxn modelId="{CADB9231-D99E-45DB-A6F3-6FB11C9AA73E}" type="presParOf" srcId="{C8783B87-0F7C-44A1-824D-244125EE27C2}" destId="{4171DA2B-F384-4ABF-A4F2-D1C978F0A27F}" srcOrd="2" destOrd="0" presId="urn:microsoft.com/office/officeart/2005/8/layout/lProcess2"/>
    <dgm:cxn modelId="{E83760A1-C3E3-4CB3-BAC1-AEBDC15F333C}" type="presParOf" srcId="{4171DA2B-F384-4ABF-A4F2-D1C978F0A27F}" destId="{8CDB6CB6-1368-45EB-862A-F98BC0428DAC}" srcOrd="0" destOrd="0" presId="urn:microsoft.com/office/officeart/2005/8/layout/lProcess2"/>
    <dgm:cxn modelId="{425DF703-0780-416F-9865-ACB96DFA3500}" type="presParOf" srcId="{8CDB6CB6-1368-45EB-862A-F98BC0428DAC}" destId="{B2EE398F-95BF-41DB-8811-332CB9EA3A15}" srcOrd="0" destOrd="0" presId="urn:microsoft.com/office/officeart/2005/8/layout/lProcess2"/>
    <dgm:cxn modelId="{0949BC36-3240-478F-9390-0111B94D1561}" type="presParOf" srcId="{8CDB6CB6-1368-45EB-862A-F98BC0428DAC}" destId="{7BED7B5F-07F6-4ED2-B987-A5C858D1759B}" srcOrd="1" destOrd="0" presId="urn:microsoft.com/office/officeart/2005/8/layout/lProcess2"/>
    <dgm:cxn modelId="{D8C01D26-2111-440E-A0DD-6FDFC6F65661}" type="presParOf" srcId="{8CDB6CB6-1368-45EB-862A-F98BC0428DAC}" destId="{B6789A55-DDEF-411C-81F7-DBCFEAADDCD1}" srcOrd="2" destOrd="0" presId="urn:microsoft.com/office/officeart/2005/8/layout/lProcess2"/>
    <dgm:cxn modelId="{CB0C3594-18F6-4F26-B3D4-DA6BCF3220D8}" type="presParOf" srcId="{8CDB6CB6-1368-45EB-862A-F98BC0428DAC}" destId="{06E462DF-C809-496F-978E-103CBB4DC418}" srcOrd="3" destOrd="0" presId="urn:microsoft.com/office/officeart/2005/8/layout/lProcess2"/>
    <dgm:cxn modelId="{3AA3BA20-A811-4E30-86F1-619320587B52}" type="presParOf" srcId="{8CDB6CB6-1368-45EB-862A-F98BC0428DAC}" destId="{D0E22425-12DF-40D9-B969-D69E5DC1FFC0}" srcOrd="4" destOrd="0" presId="urn:microsoft.com/office/officeart/2005/8/layout/lProcess2"/>
    <dgm:cxn modelId="{DD8B5312-8BDE-4DB8-AB21-988E3CFDBBF9}" type="presParOf" srcId="{8CDB6CB6-1368-45EB-862A-F98BC0428DAC}" destId="{2F109FD6-22F5-446D-9E81-A02E6056AFD0}" srcOrd="5" destOrd="0" presId="urn:microsoft.com/office/officeart/2005/8/layout/lProcess2"/>
    <dgm:cxn modelId="{D50EDFDE-3E51-4ED6-A351-224042F5CB03}" type="presParOf" srcId="{8CDB6CB6-1368-45EB-862A-F98BC0428DAC}" destId="{FA0D13F4-CF6A-4C39-8B59-97D7ACC42333}" srcOrd="6" destOrd="0" presId="urn:microsoft.com/office/officeart/2005/8/layout/lProcess2"/>
    <dgm:cxn modelId="{B2B78C5C-5F04-4797-9877-0870AF068CCE}" type="presParOf" srcId="{3F61CD83-E7C1-40B2-BE9F-8DBCB3F6CCE8}" destId="{E8BA5710-81EB-42B2-B4EA-A6D54C613524}" srcOrd="3" destOrd="0" presId="urn:microsoft.com/office/officeart/2005/8/layout/lProcess2"/>
    <dgm:cxn modelId="{72092DDF-AD51-4840-934B-1D7AFF95329D}" type="presParOf" srcId="{3F61CD83-E7C1-40B2-BE9F-8DBCB3F6CCE8}" destId="{D0FB4D48-CB65-4C87-9C38-EF071F83A9C4}" srcOrd="4" destOrd="0" presId="urn:microsoft.com/office/officeart/2005/8/layout/lProcess2"/>
    <dgm:cxn modelId="{558B22C6-EABC-45EF-9BCA-622ED3AA7E0B}" type="presParOf" srcId="{D0FB4D48-CB65-4C87-9C38-EF071F83A9C4}" destId="{27B740A1-A379-410D-AA23-45588214D0CD}" srcOrd="0" destOrd="0" presId="urn:microsoft.com/office/officeart/2005/8/layout/lProcess2"/>
    <dgm:cxn modelId="{E62A5E05-B485-41AF-9B84-D0F5AE4DEAFA}" type="presParOf" srcId="{D0FB4D48-CB65-4C87-9C38-EF071F83A9C4}" destId="{2C6A74C3-FFBC-470A-8BC2-FF51004F22F6}" srcOrd="1" destOrd="0" presId="urn:microsoft.com/office/officeart/2005/8/layout/lProcess2"/>
    <dgm:cxn modelId="{1EBB05EB-E891-4961-8CCE-4D515204A323}" type="presParOf" srcId="{D0FB4D48-CB65-4C87-9C38-EF071F83A9C4}" destId="{31B2ABED-ADD5-44EC-B432-957C4ABA8FAE}" srcOrd="2" destOrd="0" presId="urn:microsoft.com/office/officeart/2005/8/layout/lProcess2"/>
    <dgm:cxn modelId="{0F53A9F4-93B2-4DC1-8C3C-F7597E71D9C8}" type="presParOf" srcId="{31B2ABED-ADD5-44EC-B432-957C4ABA8FAE}" destId="{6C7BE6C0-669C-4CA0-8B61-A2615EED6C0B}" srcOrd="0" destOrd="0" presId="urn:microsoft.com/office/officeart/2005/8/layout/lProcess2"/>
    <dgm:cxn modelId="{66622CEA-0396-45CD-BCAF-16EB05E6CAFC}" type="presParOf" srcId="{6C7BE6C0-669C-4CA0-8B61-A2615EED6C0B}" destId="{6BA3B5E7-E806-43CE-8785-0CF4497A5515}" srcOrd="0" destOrd="0" presId="urn:microsoft.com/office/officeart/2005/8/layout/lProcess2"/>
    <dgm:cxn modelId="{58A729E3-F153-4238-A25F-1552F1AAE931}" type="presParOf" srcId="{6C7BE6C0-669C-4CA0-8B61-A2615EED6C0B}" destId="{79D26033-64E2-4BB1-9E87-9F5021D41B63}" srcOrd="1" destOrd="0" presId="urn:microsoft.com/office/officeart/2005/8/layout/lProcess2"/>
    <dgm:cxn modelId="{49AF8888-73BD-4E71-BA17-FE57BBCDED3F}" type="presParOf" srcId="{6C7BE6C0-669C-4CA0-8B61-A2615EED6C0B}" destId="{A9DD3897-F26C-4D42-A9A7-B53A7D8CA14B}" srcOrd="2" destOrd="0" presId="urn:microsoft.com/office/officeart/2005/8/layout/lProcess2"/>
    <dgm:cxn modelId="{E5819DC6-FBE6-4101-86D9-10FD4EBA945E}" type="presParOf" srcId="{6C7BE6C0-669C-4CA0-8B61-A2615EED6C0B}" destId="{3750DF53-7923-4EE4-9BCE-F1FC54EC9A35}" srcOrd="3" destOrd="0" presId="urn:microsoft.com/office/officeart/2005/8/layout/lProcess2"/>
    <dgm:cxn modelId="{3EED9A72-F085-4E2E-B18D-C8A476A8F434}" type="presParOf" srcId="{6C7BE6C0-669C-4CA0-8B61-A2615EED6C0B}" destId="{02349C94-1016-46A4-93BA-F8D24CEB2D38}" srcOrd="4" destOrd="0" presId="urn:microsoft.com/office/officeart/2005/8/layout/lProcess2"/>
    <dgm:cxn modelId="{570C0CEA-288C-49EF-9A06-EADA7EA7F556}" type="presParOf" srcId="{6C7BE6C0-669C-4CA0-8B61-A2615EED6C0B}" destId="{5E15F573-3445-4824-AEF9-5E5B9143CF68}" srcOrd="5" destOrd="0" presId="urn:microsoft.com/office/officeart/2005/8/layout/lProcess2"/>
    <dgm:cxn modelId="{7D296EBE-05EC-41BC-A15C-4A7AF956CED9}" type="presParOf" srcId="{6C7BE6C0-669C-4CA0-8B61-A2615EED6C0B}" destId="{13F1BBC8-38EF-4378-8080-44174802F0FE}" srcOrd="6" destOrd="0" presId="urn:microsoft.com/office/officeart/2005/8/layout/lProcess2"/>
    <dgm:cxn modelId="{1670FDC8-3E8C-4D0C-93B1-9AB8C97F921D}" type="presParOf" srcId="{6C7BE6C0-669C-4CA0-8B61-A2615EED6C0B}" destId="{E7EC76A3-38EC-40BB-BFAD-88D017F15FBA}" srcOrd="7" destOrd="0" presId="urn:microsoft.com/office/officeart/2005/8/layout/lProcess2"/>
    <dgm:cxn modelId="{06984E73-56AA-401E-B614-946A266E9E34}" type="presParOf" srcId="{6C7BE6C0-669C-4CA0-8B61-A2615EED6C0B}" destId="{BCBDE34C-C8F7-4963-8CD3-71D528A2B5F0}" srcOrd="8" destOrd="0" presId="urn:microsoft.com/office/officeart/2005/8/layout/lProcess2"/>
    <dgm:cxn modelId="{4C0678C6-AFAB-4BB8-8EF0-0806297F9495}" type="presParOf" srcId="{3F61CD83-E7C1-40B2-BE9F-8DBCB3F6CCE8}" destId="{1D3DCE08-6D3C-4C07-A4CD-72F4E21108AA}" srcOrd="5" destOrd="0" presId="urn:microsoft.com/office/officeart/2005/8/layout/lProcess2"/>
    <dgm:cxn modelId="{A0F78BD6-C414-4357-B4E0-D70ADDEF8B78}" type="presParOf" srcId="{3F61CD83-E7C1-40B2-BE9F-8DBCB3F6CCE8}" destId="{865AA177-5C70-4920-AAE0-CFEB0B0A9D4B}" srcOrd="6" destOrd="0" presId="urn:microsoft.com/office/officeart/2005/8/layout/lProcess2"/>
    <dgm:cxn modelId="{18104FAB-1273-4859-B9BD-AA0E333FA6A1}" type="presParOf" srcId="{865AA177-5C70-4920-AAE0-CFEB0B0A9D4B}" destId="{000379F8-F0F7-4985-AA35-B853E71DC950}" srcOrd="0" destOrd="0" presId="urn:microsoft.com/office/officeart/2005/8/layout/lProcess2"/>
    <dgm:cxn modelId="{EC5A57C1-475A-4DBA-804C-F25194733D14}" type="presParOf" srcId="{865AA177-5C70-4920-AAE0-CFEB0B0A9D4B}" destId="{FAF12226-FAF5-4FC9-8FF5-04725D0C9F0B}" srcOrd="1" destOrd="0" presId="urn:microsoft.com/office/officeart/2005/8/layout/lProcess2"/>
    <dgm:cxn modelId="{DBE36768-30A6-43E8-AAEC-50A317F926A2}" type="presParOf" srcId="{865AA177-5C70-4920-AAE0-CFEB0B0A9D4B}" destId="{AFAB5BE9-7F60-4DF2-AF18-2D3E40479349}" srcOrd="2" destOrd="0" presId="urn:microsoft.com/office/officeart/2005/8/layout/lProcess2"/>
    <dgm:cxn modelId="{6E507EB9-74E6-4ED7-8AC8-44764617591C}" type="presParOf" srcId="{AFAB5BE9-7F60-4DF2-AF18-2D3E40479349}" destId="{F1D7EEF2-4F1B-4370-BAE7-30AE887942CB}" srcOrd="0" destOrd="0" presId="urn:microsoft.com/office/officeart/2005/8/layout/lProcess2"/>
    <dgm:cxn modelId="{D3CC03C8-D738-4220-B007-A989DA02337C}" type="presParOf" srcId="{F1D7EEF2-4F1B-4370-BAE7-30AE887942CB}" destId="{001EF3B8-60A4-4E89-AC04-5E7EBFB227C4}" srcOrd="0" destOrd="0" presId="urn:microsoft.com/office/officeart/2005/8/layout/lProcess2"/>
    <dgm:cxn modelId="{0852D417-59D8-485F-9AF5-DDCB2FAF5199}" type="presParOf" srcId="{F1D7EEF2-4F1B-4370-BAE7-30AE887942CB}" destId="{5396F1FC-3801-4E8D-BB1A-E0FFAE4A4D4C}" srcOrd="1" destOrd="0" presId="urn:microsoft.com/office/officeart/2005/8/layout/lProcess2"/>
    <dgm:cxn modelId="{0004518E-7447-49C8-A43D-335F7D76CF72}" type="presParOf" srcId="{F1D7EEF2-4F1B-4370-BAE7-30AE887942CB}" destId="{D6DD39CF-E4BD-4252-A327-1F099F1D93C5}" srcOrd="2" destOrd="0" presId="urn:microsoft.com/office/officeart/2005/8/layout/lProcess2"/>
    <dgm:cxn modelId="{2471E8A1-031A-4A6D-A84E-8CDBFE63C2B8}" type="presParOf" srcId="{F1D7EEF2-4F1B-4370-BAE7-30AE887942CB}" destId="{436B6EBB-8143-4039-A92E-45FC80A6D867}" srcOrd="3" destOrd="0" presId="urn:microsoft.com/office/officeart/2005/8/layout/lProcess2"/>
    <dgm:cxn modelId="{36AB8846-A76D-4E80-9C2F-4F531DD66DAC}" type="presParOf" srcId="{F1D7EEF2-4F1B-4370-BAE7-30AE887942CB}" destId="{FBF2D946-6A6C-4107-ADDF-F21CD433B788}" srcOrd="4" destOrd="0" presId="urn:microsoft.com/office/officeart/2005/8/layout/lProcess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A762EB-DF34-4C1B-9326-D0031FFB7248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0C9CBC6-0774-4FF4-B9AF-552799ECE778}">
      <dgm:prSet phldrT="[文本]"/>
      <dgm:spPr/>
      <dgm:t>
        <a:bodyPr/>
        <a:lstStyle/>
        <a:p>
          <a:r>
            <a:rPr lang="zh-CN" altLang="en-US" dirty="0" smtClean="0"/>
            <a:t>会员体系</a:t>
          </a:r>
          <a:endParaRPr lang="zh-CN" altLang="en-US" dirty="0"/>
        </a:p>
      </dgm:t>
    </dgm:pt>
    <dgm:pt modelId="{976BB1B5-32F0-46F2-9D3A-F9D533BC395A}" type="parTrans" cxnId="{43F1CEC6-FD9B-4FFE-89AF-6545B1C1E101}">
      <dgm:prSet/>
      <dgm:spPr/>
      <dgm:t>
        <a:bodyPr/>
        <a:lstStyle/>
        <a:p>
          <a:endParaRPr lang="zh-CN" altLang="en-US"/>
        </a:p>
      </dgm:t>
    </dgm:pt>
    <dgm:pt modelId="{CF5FE15C-47AE-4477-9D62-BEBBB68D22B2}" type="sibTrans" cxnId="{43F1CEC6-FD9B-4FFE-89AF-6545B1C1E101}">
      <dgm:prSet/>
      <dgm:spPr/>
      <dgm:t>
        <a:bodyPr/>
        <a:lstStyle/>
        <a:p>
          <a:endParaRPr lang="zh-CN" altLang="en-US"/>
        </a:p>
      </dgm:t>
    </dgm:pt>
    <dgm:pt modelId="{1836EE43-F4B4-4132-8484-3A45D5D028F8}">
      <dgm:prSet phldrT="[文本]"/>
      <dgm:spPr/>
      <dgm:t>
        <a:bodyPr/>
        <a:lstStyle/>
        <a:p>
          <a:r>
            <a:rPr lang="zh-CN" altLang="en-US" dirty="0" smtClean="0"/>
            <a:t>运营体系</a:t>
          </a:r>
          <a:endParaRPr lang="zh-CN" altLang="en-US" dirty="0"/>
        </a:p>
      </dgm:t>
    </dgm:pt>
    <dgm:pt modelId="{C5FEBD16-E27B-4DE4-B8A7-36F00AB86F69}" type="parTrans" cxnId="{3D7957C6-0B04-462F-8016-5EEA3CA0C167}">
      <dgm:prSet/>
      <dgm:spPr/>
      <dgm:t>
        <a:bodyPr/>
        <a:lstStyle/>
        <a:p>
          <a:endParaRPr lang="zh-CN" altLang="en-US"/>
        </a:p>
      </dgm:t>
    </dgm:pt>
    <dgm:pt modelId="{D482E5E1-385D-4713-9D47-F9C26AB1F227}" type="sibTrans" cxnId="{3D7957C6-0B04-462F-8016-5EEA3CA0C167}">
      <dgm:prSet/>
      <dgm:spPr/>
      <dgm:t>
        <a:bodyPr/>
        <a:lstStyle/>
        <a:p>
          <a:endParaRPr lang="zh-CN" altLang="en-US"/>
        </a:p>
      </dgm:t>
    </dgm:pt>
    <dgm:pt modelId="{F69E4E62-7919-4D07-B4B9-3D30725CFF7C}">
      <dgm:prSet phldrT="[文本]"/>
      <dgm:spPr/>
      <dgm:t>
        <a:bodyPr/>
        <a:lstStyle/>
        <a:p>
          <a:r>
            <a:rPr lang="zh-CN" altLang="en-US" dirty="0" smtClean="0"/>
            <a:t>业务体系</a:t>
          </a:r>
          <a:endParaRPr lang="zh-CN" altLang="en-US" dirty="0"/>
        </a:p>
      </dgm:t>
    </dgm:pt>
    <dgm:pt modelId="{6D741208-5F73-4234-A2AE-7C313A4ABAAA}" type="parTrans" cxnId="{4CFA22B0-0E83-4BBA-AB11-49537C8E91E8}">
      <dgm:prSet/>
      <dgm:spPr/>
      <dgm:t>
        <a:bodyPr/>
        <a:lstStyle/>
        <a:p>
          <a:endParaRPr lang="zh-CN" altLang="en-US"/>
        </a:p>
      </dgm:t>
    </dgm:pt>
    <dgm:pt modelId="{1E372DC7-7CEB-4940-807D-ABC5D8AF1B93}" type="sibTrans" cxnId="{4CFA22B0-0E83-4BBA-AB11-49537C8E91E8}">
      <dgm:prSet/>
      <dgm:spPr/>
      <dgm:t>
        <a:bodyPr/>
        <a:lstStyle/>
        <a:p>
          <a:endParaRPr lang="zh-CN" altLang="en-US"/>
        </a:p>
      </dgm:t>
    </dgm:pt>
    <dgm:pt modelId="{64ADE0FD-B456-4CEA-9354-1DCA4F1B700C}" type="pres">
      <dgm:prSet presAssocID="{56A762EB-DF34-4C1B-9326-D0031FFB724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D054411-C873-4518-B262-FBE45836DDFE}" type="pres">
      <dgm:prSet presAssocID="{10C9CBC6-0774-4FF4-B9AF-552799ECE77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3E9DDA-2580-40A3-8D02-592FC81FA298}" type="pres">
      <dgm:prSet presAssocID="{10C9CBC6-0774-4FF4-B9AF-552799ECE778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3052FDE0-8123-49CB-B18D-72B9801A9B57}" type="pres">
      <dgm:prSet presAssocID="{10C9CBC6-0774-4FF4-B9AF-552799ECE778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D8545FEA-1B86-42BD-9559-F11437F6D982}" type="pres">
      <dgm:prSet presAssocID="{1836EE43-F4B4-4132-8484-3A45D5D028F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7B95A-3CDB-40B3-92E3-5C740982BFCC}" type="pres">
      <dgm:prSet presAssocID="{1836EE43-F4B4-4132-8484-3A45D5D028F8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387A1B97-3D24-42B8-B623-194BD492801B}" type="pres">
      <dgm:prSet presAssocID="{1836EE43-F4B4-4132-8484-3A45D5D028F8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8275EBD3-1371-4339-8A1A-4DBDE9B66C22}" type="pres">
      <dgm:prSet presAssocID="{F69E4E62-7919-4D07-B4B9-3D30725CFF7C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3652DF3C-9108-416A-8863-8FFE0A8D3FD5}" type="pres">
      <dgm:prSet presAssocID="{F69E4E62-7919-4D07-B4B9-3D30725CFF7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91F451-73B1-4315-8B63-91C117F3FD2B}" type="pres">
      <dgm:prSet presAssocID="{F69E4E62-7919-4D07-B4B9-3D30725CFF7C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39E91545-048C-41BD-9B74-FD9DAA4D09E4}" type="pres">
      <dgm:prSet presAssocID="{F69E4E62-7919-4D07-B4B9-3D30725CFF7C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5C8F7905-F16D-436B-ACEF-FDFDADBE7F9A}" type="pres">
      <dgm:prSet presAssocID="{CF5FE15C-47AE-4477-9D62-BEBBB68D22B2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ECC0A05-AF17-4054-93B9-A4A8DAE84FAB}" type="pres">
      <dgm:prSet presAssocID="{D482E5E1-385D-4713-9D47-F9C26AB1F227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4B30B8BD-A944-4D90-A725-0B578DE513B3}" type="pres">
      <dgm:prSet presAssocID="{1E372DC7-7CEB-4940-807D-ABC5D8AF1B93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4CFA22B0-0E83-4BBA-AB11-49537C8E91E8}" srcId="{56A762EB-DF34-4C1B-9326-D0031FFB7248}" destId="{F69E4E62-7919-4D07-B4B9-3D30725CFF7C}" srcOrd="2" destOrd="0" parTransId="{6D741208-5F73-4234-A2AE-7C313A4ABAAA}" sibTransId="{1E372DC7-7CEB-4940-807D-ABC5D8AF1B93}"/>
    <dgm:cxn modelId="{43F1CEC6-FD9B-4FFE-89AF-6545B1C1E101}" srcId="{56A762EB-DF34-4C1B-9326-D0031FFB7248}" destId="{10C9CBC6-0774-4FF4-B9AF-552799ECE778}" srcOrd="0" destOrd="0" parTransId="{976BB1B5-32F0-46F2-9D3A-F9D533BC395A}" sibTransId="{CF5FE15C-47AE-4477-9D62-BEBBB68D22B2}"/>
    <dgm:cxn modelId="{72C7D348-AEF7-4506-B171-083B26C60B30}" type="presOf" srcId="{CF5FE15C-47AE-4477-9D62-BEBBB68D22B2}" destId="{5C8F7905-F16D-436B-ACEF-FDFDADBE7F9A}" srcOrd="0" destOrd="0" presId="urn:microsoft.com/office/officeart/2005/8/layout/gear1"/>
    <dgm:cxn modelId="{9C2732F5-64EB-4D0D-9BD2-4568D63BE9F6}" type="presOf" srcId="{F69E4E62-7919-4D07-B4B9-3D30725CFF7C}" destId="{8275EBD3-1371-4339-8A1A-4DBDE9B66C22}" srcOrd="0" destOrd="0" presId="urn:microsoft.com/office/officeart/2005/8/layout/gear1"/>
    <dgm:cxn modelId="{6392FDC2-F3EF-4EE4-B5DB-903ACD500756}" type="presOf" srcId="{F69E4E62-7919-4D07-B4B9-3D30725CFF7C}" destId="{3652DF3C-9108-416A-8863-8FFE0A8D3FD5}" srcOrd="1" destOrd="0" presId="urn:microsoft.com/office/officeart/2005/8/layout/gear1"/>
    <dgm:cxn modelId="{33E78C4B-90F7-43A5-9D9C-E659C8DC0E56}" type="presOf" srcId="{D482E5E1-385D-4713-9D47-F9C26AB1F227}" destId="{0ECC0A05-AF17-4054-93B9-A4A8DAE84FAB}" srcOrd="0" destOrd="0" presId="urn:microsoft.com/office/officeart/2005/8/layout/gear1"/>
    <dgm:cxn modelId="{E2F45203-2D0B-40C6-B1D2-54D94110A7A6}" type="presOf" srcId="{1E372DC7-7CEB-4940-807D-ABC5D8AF1B93}" destId="{4B30B8BD-A944-4D90-A725-0B578DE513B3}" srcOrd="0" destOrd="0" presId="urn:microsoft.com/office/officeart/2005/8/layout/gear1"/>
    <dgm:cxn modelId="{343030DB-7CB3-43DC-9154-2A97D0C357D0}" type="presOf" srcId="{F69E4E62-7919-4D07-B4B9-3D30725CFF7C}" destId="{CC91F451-73B1-4315-8B63-91C117F3FD2B}" srcOrd="2" destOrd="0" presId="urn:microsoft.com/office/officeart/2005/8/layout/gear1"/>
    <dgm:cxn modelId="{9755CB72-684D-42AC-AAB8-4C238291570B}" type="presOf" srcId="{10C9CBC6-0774-4FF4-B9AF-552799ECE778}" destId="{513E9DDA-2580-40A3-8D02-592FC81FA298}" srcOrd="1" destOrd="0" presId="urn:microsoft.com/office/officeart/2005/8/layout/gear1"/>
    <dgm:cxn modelId="{CAA75B5B-A1E4-4D72-BDB0-9B772AC9E427}" type="presOf" srcId="{1836EE43-F4B4-4132-8484-3A45D5D028F8}" destId="{83F7B95A-3CDB-40B3-92E3-5C740982BFCC}" srcOrd="1" destOrd="0" presId="urn:microsoft.com/office/officeart/2005/8/layout/gear1"/>
    <dgm:cxn modelId="{678AEE70-B42F-4E18-A9F3-31F29D10D8E5}" type="presOf" srcId="{10C9CBC6-0774-4FF4-B9AF-552799ECE778}" destId="{3052FDE0-8123-49CB-B18D-72B9801A9B57}" srcOrd="2" destOrd="0" presId="urn:microsoft.com/office/officeart/2005/8/layout/gear1"/>
    <dgm:cxn modelId="{997907A6-2868-411D-AEC3-53CDEBF90E12}" type="presOf" srcId="{F69E4E62-7919-4D07-B4B9-3D30725CFF7C}" destId="{39E91545-048C-41BD-9B74-FD9DAA4D09E4}" srcOrd="3" destOrd="0" presId="urn:microsoft.com/office/officeart/2005/8/layout/gear1"/>
    <dgm:cxn modelId="{D73610FB-956E-4AEC-A3F4-B387F2356A0B}" type="presOf" srcId="{56A762EB-DF34-4C1B-9326-D0031FFB7248}" destId="{64ADE0FD-B456-4CEA-9354-1DCA4F1B700C}" srcOrd="0" destOrd="0" presId="urn:microsoft.com/office/officeart/2005/8/layout/gear1"/>
    <dgm:cxn modelId="{BC7BFEDB-033C-450F-84C3-16AB6D1D4683}" type="presOf" srcId="{10C9CBC6-0774-4FF4-B9AF-552799ECE778}" destId="{9D054411-C873-4518-B262-FBE45836DDFE}" srcOrd="0" destOrd="0" presId="urn:microsoft.com/office/officeart/2005/8/layout/gear1"/>
    <dgm:cxn modelId="{73336B87-7269-490F-81E8-62F41409CD4A}" type="presOf" srcId="{1836EE43-F4B4-4132-8484-3A45D5D028F8}" destId="{387A1B97-3D24-42B8-B623-194BD492801B}" srcOrd="2" destOrd="0" presId="urn:microsoft.com/office/officeart/2005/8/layout/gear1"/>
    <dgm:cxn modelId="{F1B4679B-3B1F-4973-98AF-F6EBA76FE6FE}" type="presOf" srcId="{1836EE43-F4B4-4132-8484-3A45D5D028F8}" destId="{D8545FEA-1B86-42BD-9559-F11437F6D982}" srcOrd="0" destOrd="0" presId="urn:microsoft.com/office/officeart/2005/8/layout/gear1"/>
    <dgm:cxn modelId="{3D7957C6-0B04-462F-8016-5EEA3CA0C167}" srcId="{56A762EB-DF34-4C1B-9326-D0031FFB7248}" destId="{1836EE43-F4B4-4132-8484-3A45D5D028F8}" srcOrd="1" destOrd="0" parTransId="{C5FEBD16-E27B-4DE4-B8A7-36F00AB86F69}" sibTransId="{D482E5E1-385D-4713-9D47-F9C26AB1F227}"/>
    <dgm:cxn modelId="{36F7FBC1-A88C-4071-A96E-0C79D203209B}" type="presParOf" srcId="{64ADE0FD-B456-4CEA-9354-1DCA4F1B700C}" destId="{9D054411-C873-4518-B262-FBE45836DDFE}" srcOrd="0" destOrd="0" presId="urn:microsoft.com/office/officeart/2005/8/layout/gear1"/>
    <dgm:cxn modelId="{4FAED91D-3475-4BE9-BAC6-17F568B32F0C}" type="presParOf" srcId="{64ADE0FD-B456-4CEA-9354-1DCA4F1B700C}" destId="{513E9DDA-2580-40A3-8D02-592FC81FA298}" srcOrd="1" destOrd="0" presId="urn:microsoft.com/office/officeart/2005/8/layout/gear1"/>
    <dgm:cxn modelId="{524AD021-9081-42E9-8706-A391128E829F}" type="presParOf" srcId="{64ADE0FD-B456-4CEA-9354-1DCA4F1B700C}" destId="{3052FDE0-8123-49CB-B18D-72B9801A9B57}" srcOrd="2" destOrd="0" presId="urn:microsoft.com/office/officeart/2005/8/layout/gear1"/>
    <dgm:cxn modelId="{2B520D1C-72BB-4C7F-827F-2BFB854CF95C}" type="presParOf" srcId="{64ADE0FD-B456-4CEA-9354-1DCA4F1B700C}" destId="{D8545FEA-1B86-42BD-9559-F11437F6D982}" srcOrd="3" destOrd="0" presId="urn:microsoft.com/office/officeart/2005/8/layout/gear1"/>
    <dgm:cxn modelId="{067156E5-71D7-48A7-8806-A514D0C6BAA0}" type="presParOf" srcId="{64ADE0FD-B456-4CEA-9354-1DCA4F1B700C}" destId="{83F7B95A-3CDB-40B3-92E3-5C740982BFCC}" srcOrd="4" destOrd="0" presId="urn:microsoft.com/office/officeart/2005/8/layout/gear1"/>
    <dgm:cxn modelId="{08297650-DDC0-4265-A8AB-8751732DF887}" type="presParOf" srcId="{64ADE0FD-B456-4CEA-9354-1DCA4F1B700C}" destId="{387A1B97-3D24-42B8-B623-194BD492801B}" srcOrd="5" destOrd="0" presId="urn:microsoft.com/office/officeart/2005/8/layout/gear1"/>
    <dgm:cxn modelId="{C556D99A-0867-43C9-A871-462E69340201}" type="presParOf" srcId="{64ADE0FD-B456-4CEA-9354-1DCA4F1B700C}" destId="{8275EBD3-1371-4339-8A1A-4DBDE9B66C22}" srcOrd="6" destOrd="0" presId="urn:microsoft.com/office/officeart/2005/8/layout/gear1"/>
    <dgm:cxn modelId="{7BEBC1AE-E68A-41A7-A0A4-8F6ECA40813E}" type="presParOf" srcId="{64ADE0FD-B456-4CEA-9354-1DCA4F1B700C}" destId="{3652DF3C-9108-416A-8863-8FFE0A8D3FD5}" srcOrd="7" destOrd="0" presId="urn:microsoft.com/office/officeart/2005/8/layout/gear1"/>
    <dgm:cxn modelId="{1BC54B63-B5F7-4FE8-AFFE-0FB1244F2D1E}" type="presParOf" srcId="{64ADE0FD-B456-4CEA-9354-1DCA4F1B700C}" destId="{CC91F451-73B1-4315-8B63-91C117F3FD2B}" srcOrd="8" destOrd="0" presId="urn:microsoft.com/office/officeart/2005/8/layout/gear1"/>
    <dgm:cxn modelId="{27FBFEB1-30D9-47E3-A54F-C7455BDD6E79}" type="presParOf" srcId="{64ADE0FD-B456-4CEA-9354-1DCA4F1B700C}" destId="{39E91545-048C-41BD-9B74-FD9DAA4D09E4}" srcOrd="9" destOrd="0" presId="urn:microsoft.com/office/officeart/2005/8/layout/gear1"/>
    <dgm:cxn modelId="{1CCE5BC0-466D-4AC1-B603-62FA91B9FFBD}" type="presParOf" srcId="{64ADE0FD-B456-4CEA-9354-1DCA4F1B700C}" destId="{5C8F7905-F16D-436B-ACEF-FDFDADBE7F9A}" srcOrd="10" destOrd="0" presId="urn:microsoft.com/office/officeart/2005/8/layout/gear1"/>
    <dgm:cxn modelId="{46CF7AF8-8A2C-4BE2-AB8A-B105CA2CF2F9}" type="presParOf" srcId="{64ADE0FD-B456-4CEA-9354-1DCA4F1B700C}" destId="{0ECC0A05-AF17-4054-93B9-A4A8DAE84FAB}" srcOrd="11" destOrd="0" presId="urn:microsoft.com/office/officeart/2005/8/layout/gear1"/>
    <dgm:cxn modelId="{1AC76A10-0F71-4083-8418-E79CC07015D7}" type="presParOf" srcId="{64ADE0FD-B456-4CEA-9354-1DCA4F1B700C}" destId="{4B30B8BD-A944-4D90-A725-0B578DE513B3}" srcOrd="12" destOrd="0" presId="urn:microsoft.com/office/officeart/2005/8/layout/gear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A6F95C-F903-4001-AEEC-6B00CE1F61F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55D175-5522-438D-B35B-DDFB5F503751}">
      <dgm:prSet phldrT="[文本]" custT="1"/>
      <dgm:spPr/>
      <dgm:t>
        <a:bodyPr tIns="720000"/>
        <a:lstStyle/>
        <a:p>
          <a:r>
            <a:rPr lang="zh-CN" altLang="en-US" sz="2000" dirty="0" smtClean="0"/>
            <a:t>表现层</a:t>
          </a:r>
          <a:endParaRPr lang="zh-CN" altLang="en-US" sz="2000" dirty="0"/>
        </a:p>
      </dgm:t>
    </dgm:pt>
    <dgm:pt modelId="{6DD6C3EE-97A3-492C-812F-DF4638BA27AF}" type="par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E2A02F32-99A3-4331-A897-AEA4AA7E7982}" type="sib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682D0DE8-2B33-4384-94FF-E0EA7EBBD045}">
      <dgm:prSet phldrT="[文本]" custT="1"/>
      <dgm:spPr/>
      <dgm:t>
        <a:bodyPr/>
        <a:lstStyle/>
        <a:p>
          <a:r>
            <a:rPr lang="en-US" altLang="zh-CN" sz="1400" dirty="0" smtClean="0"/>
            <a:t>Velocity</a:t>
          </a:r>
          <a:endParaRPr lang="zh-CN" altLang="en-US" sz="1400" dirty="0"/>
        </a:p>
      </dgm:t>
    </dgm:pt>
    <dgm:pt modelId="{27C63EA6-33DA-430E-9276-A5DE854FB68D}" type="par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B49926E3-962E-4AF6-8563-EC424DEB0AED}" type="sib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DCB7D505-FC52-4438-BEBD-CBBFF1D2ED48}">
      <dgm:prSet phldrT="[文本]" custT="1"/>
      <dgm:spPr/>
      <dgm:t>
        <a:bodyPr/>
        <a:lstStyle/>
        <a:p>
          <a:r>
            <a:rPr lang="zh-CN" altLang="en-US" sz="1400" b="0" dirty="0" smtClean="0"/>
            <a:t>日志</a:t>
          </a:r>
          <a:endParaRPr lang="zh-CN" altLang="en-US" sz="1400" b="0" dirty="0"/>
        </a:p>
      </dgm:t>
    </dgm:pt>
    <dgm:pt modelId="{27A16098-049F-48D3-85FE-5AA647F8947F}" type="par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B24424AD-123A-4E66-9DCC-A4B90F566642}" type="sib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26AB1602-1FA1-42BC-B93C-503C1BE8167C}">
      <dgm:prSet phldrT="[文本]" custT="1"/>
      <dgm:spPr/>
      <dgm:t>
        <a:bodyPr/>
        <a:lstStyle/>
        <a:p>
          <a:r>
            <a:rPr lang="en-US" altLang="zh-CN" sz="1400" dirty="0" smtClean="0"/>
            <a:t>Build</a:t>
          </a:r>
          <a:endParaRPr lang="zh-CN" altLang="en-US" sz="1400" dirty="0"/>
        </a:p>
      </dgm:t>
    </dgm:pt>
    <dgm:pt modelId="{F5AB3550-B97B-4481-A6A0-5D05066E4B00}" type="par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83BECFDB-BF88-497C-87C4-B2CF863B4FE2}" type="sib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925B64C4-6EF6-49F4-99F4-7C9CF2C6611F}">
      <dgm:prSet phldrT="[文本]" custT="1"/>
      <dgm:spPr/>
      <dgm:t>
        <a:bodyPr tIns="720000"/>
        <a:lstStyle/>
        <a:p>
          <a:r>
            <a:rPr lang="zh-CN" altLang="en-US" sz="2000" dirty="0" smtClean="0"/>
            <a:t>业务逻辑层</a:t>
          </a:r>
          <a:endParaRPr lang="zh-CN" altLang="en-US" sz="2000" dirty="0"/>
        </a:p>
      </dgm:t>
    </dgm:pt>
    <dgm:pt modelId="{B0C9262C-6180-4D91-8BD5-44361B403009}" type="par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005E42E9-326F-4CEA-B9B2-C6D8BA65FD4A}" type="sib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D2374C42-B017-4FB3-B333-31409F67E00A}">
      <dgm:prSet custT="1"/>
      <dgm:spPr/>
      <dgm:t>
        <a:bodyPr/>
        <a:lstStyle/>
        <a:p>
          <a:r>
            <a:rPr lang="en-US" altLang="zh-CN" sz="1400" dirty="0" smtClean="0"/>
            <a:t>IOC (Spring)</a:t>
          </a:r>
          <a:endParaRPr lang="zh-CN" altLang="en-US" sz="1400" dirty="0"/>
        </a:p>
      </dgm:t>
    </dgm:pt>
    <dgm:pt modelId="{6E413ABD-15BA-4E71-8E02-5821DA90E556}" type="par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51DF54E4-8B9A-44E1-B0BE-5CE9BA859782}" type="sib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F05283ED-DF93-49AB-81C0-2305831A42B5}">
      <dgm:prSet custT="1"/>
      <dgm:spPr/>
      <dgm:t>
        <a:bodyPr tIns="720000"/>
        <a:lstStyle/>
        <a:p>
          <a:r>
            <a:rPr lang="zh-CN" altLang="en-US" sz="2000" dirty="0" smtClean="0"/>
            <a:t>工具</a:t>
          </a:r>
        </a:p>
      </dgm:t>
    </dgm:pt>
    <dgm:pt modelId="{DAE0CD76-CCF7-412A-BC8C-A74160205D9C}" type="par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79DDE4D9-6037-48DB-95CB-CFED7D9486DA}" type="sib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4E7DB820-BF00-4849-A07E-E60248348947}">
      <dgm:prSet custT="1"/>
      <dgm:spPr/>
      <dgm:t>
        <a:bodyPr tIns="720000"/>
        <a:lstStyle/>
        <a:p>
          <a:r>
            <a:rPr lang="zh-CN" altLang="en-US" sz="2000" dirty="0" smtClean="0"/>
            <a:t>数据访问层</a:t>
          </a:r>
        </a:p>
      </dgm:t>
    </dgm:pt>
    <dgm:pt modelId="{59AEC5DC-002C-4FDD-9F6C-E94243E2F463}" type="par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BB7B9C72-C226-4259-B03A-B9BDF8FE476D}" type="sib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CFD1335D-D580-4549-A2E3-CFB353D32DFF}">
      <dgm:prSet custT="1"/>
      <dgm:spPr/>
      <dgm:t>
        <a:bodyPr/>
        <a:lstStyle/>
        <a:p>
          <a:r>
            <a:rPr lang="en-US" altLang="zh-CN" sz="1400" dirty="0" err="1" smtClean="0"/>
            <a:t>iBatis</a:t>
          </a:r>
          <a:endParaRPr lang="zh-CN" altLang="en-US" sz="1400" dirty="0"/>
        </a:p>
      </dgm:t>
    </dgm:pt>
    <dgm:pt modelId="{674CDCA7-A0A7-43A5-88EC-A78CB4D80B79}" type="par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00D4751B-D137-4321-992A-4C34169CE1BE}" type="sib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58D19102-8E71-49A7-86DF-B2FED6868ABF}">
      <dgm:prSet custT="1"/>
      <dgm:spPr/>
      <dgm:t>
        <a:bodyPr/>
        <a:lstStyle/>
        <a:p>
          <a:r>
            <a:rPr lang="en-US" altLang="zh-CN" sz="1400" dirty="0" smtClean="0"/>
            <a:t>CMP</a:t>
          </a:r>
          <a:endParaRPr lang="zh-CN" altLang="en-US" sz="1400" dirty="0"/>
        </a:p>
      </dgm:t>
    </dgm:pt>
    <dgm:pt modelId="{BA6C7DA5-1B88-4926-975C-5D859A2D873F}" type="par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086D3490-E206-4473-A7F8-B6EE09470B10}" type="sib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3307288C-D726-4997-9AAB-DC9D1BFFDD85}">
      <dgm:prSet custT="1"/>
      <dgm:spPr/>
      <dgm:t>
        <a:bodyPr/>
        <a:lstStyle/>
        <a:p>
          <a:r>
            <a:rPr lang="en-US" altLang="zh-CN" sz="1400" dirty="0" smtClean="0"/>
            <a:t>SOA (</a:t>
          </a:r>
          <a:r>
            <a:rPr lang="en-US" altLang="zh-CN" sz="1400" dirty="0" err="1" smtClean="0"/>
            <a:t>Pampus</a:t>
          </a:r>
          <a:r>
            <a:rPr lang="en-US" altLang="zh-CN" sz="1400" dirty="0" smtClean="0"/>
            <a:t>)</a:t>
          </a:r>
          <a:endParaRPr lang="zh-CN" altLang="en-US" sz="1400" dirty="0"/>
        </a:p>
      </dgm:t>
    </dgm:pt>
    <dgm:pt modelId="{62B46A00-9321-4749-9BF3-2CB43B6872A1}" type="par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D846AE05-7444-4FEF-9E36-672AB94271E1}" type="sib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068B288D-1CBA-4410-8DDC-141648E75E40}">
      <dgm:prSet phldrT="[文本]" custT="1"/>
      <dgm:spPr/>
      <dgm:t>
        <a:bodyPr/>
        <a:lstStyle/>
        <a:p>
          <a:r>
            <a:rPr lang="en-US" altLang="zh-CN" sz="1400" dirty="0" smtClean="0"/>
            <a:t>Spring MVC</a:t>
          </a:r>
          <a:endParaRPr lang="zh-CN" altLang="en-US" sz="1400" dirty="0"/>
        </a:p>
      </dgm:t>
    </dgm:pt>
    <dgm:pt modelId="{67D75041-2B62-40CB-A41B-CF081B2BC1E8}" type="par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92FF17C4-F9C3-4219-AC12-E2F28D715AEE}" type="sib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FD149543-6851-48A0-AA9B-6C23E476DF26}">
      <dgm:prSet phldrT="[文本]" custT="1"/>
      <dgm:spPr/>
      <dgm:t>
        <a:bodyPr/>
        <a:lstStyle/>
        <a:p>
          <a:r>
            <a:rPr lang="en-US" altLang="zh-CN" sz="1400" dirty="0" err="1" smtClean="0"/>
            <a:t>WebX</a:t>
          </a:r>
          <a:endParaRPr lang="zh-CN" altLang="en-US" sz="1400" dirty="0"/>
        </a:p>
      </dgm:t>
    </dgm:pt>
    <dgm:pt modelId="{5A2E263C-5C92-4564-9DE0-564EAA5D3EEA}" type="parTrans" cxnId="{47795BEB-2925-45A4-B8AC-8A68214A913C}">
      <dgm:prSet/>
      <dgm:spPr/>
      <dgm:t>
        <a:bodyPr/>
        <a:lstStyle/>
        <a:p>
          <a:endParaRPr lang="zh-CN" altLang="en-US"/>
        </a:p>
      </dgm:t>
    </dgm:pt>
    <dgm:pt modelId="{21E89327-6663-41DE-B22C-32CEA410793F}" type="sibTrans" cxnId="{47795BEB-2925-45A4-B8AC-8A68214A913C}">
      <dgm:prSet/>
      <dgm:spPr/>
      <dgm:t>
        <a:bodyPr/>
        <a:lstStyle/>
        <a:p>
          <a:endParaRPr lang="zh-CN" altLang="en-US"/>
        </a:p>
      </dgm:t>
    </dgm:pt>
    <dgm:pt modelId="{96E44E45-BE53-4663-AFBC-9FF9CAE4CE6C}">
      <dgm:prSet custT="1"/>
      <dgm:spPr/>
      <dgm:t>
        <a:bodyPr/>
        <a:lstStyle/>
        <a:p>
          <a:r>
            <a:rPr lang="en-US" altLang="zh-CN" sz="1400" dirty="0" smtClean="0"/>
            <a:t>EJB</a:t>
          </a:r>
          <a:endParaRPr lang="zh-CN" altLang="en-US" sz="1400" dirty="0"/>
        </a:p>
      </dgm:t>
    </dgm:pt>
    <dgm:pt modelId="{E028736E-5FDF-4E21-8442-D717B3E71873}" type="parTrans" cxnId="{032B83CD-D516-47C7-8C1B-91561AF28501}">
      <dgm:prSet/>
      <dgm:spPr/>
      <dgm:t>
        <a:bodyPr/>
        <a:lstStyle/>
        <a:p>
          <a:endParaRPr lang="zh-CN" altLang="en-US"/>
        </a:p>
      </dgm:t>
    </dgm:pt>
    <dgm:pt modelId="{2BACEF5C-A6A7-4521-AEDE-AA0627A73DD2}" type="sibTrans" cxnId="{032B83CD-D516-47C7-8C1B-91561AF28501}">
      <dgm:prSet/>
      <dgm:spPr/>
      <dgm:t>
        <a:bodyPr/>
        <a:lstStyle/>
        <a:p>
          <a:endParaRPr lang="zh-CN" altLang="en-US"/>
        </a:p>
      </dgm:t>
    </dgm:pt>
    <dgm:pt modelId="{AE581677-4191-4089-BE02-4F5E430B976F}">
      <dgm:prSet custT="1"/>
      <dgm:spPr/>
      <dgm:t>
        <a:bodyPr/>
        <a:lstStyle/>
        <a:p>
          <a:r>
            <a:rPr lang="en-US" altLang="zh-CN" sz="1400" dirty="0" smtClean="0"/>
            <a:t>JMS</a:t>
          </a:r>
          <a:endParaRPr lang="zh-CN" altLang="en-US" sz="1400" dirty="0"/>
        </a:p>
      </dgm:t>
    </dgm:pt>
    <dgm:pt modelId="{58D04B36-3437-4EF6-B0A7-96C3EA5155E1}" type="parTrans" cxnId="{72FE13A5-901F-44F5-B8F9-4DAD19369975}">
      <dgm:prSet/>
      <dgm:spPr/>
      <dgm:t>
        <a:bodyPr/>
        <a:lstStyle/>
        <a:p>
          <a:endParaRPr lang="zh-CN" altLang="en-US"/>
        </a:p>
      </dgm:t>
    </dgm:pt>
    <dgm:pt modelId="{E02594A2-BA71-4224-B10E-661CE5BEB77D}" type="sibTrans" cxnId="{72FE13A5-901F-44F5-B8F9-4DAD19369975}">
      <dgm:prSet/>
      <dgm:spPr/>
      <dgm:t>
        <a:bodyPr/>
        <a:lstStyle/>
        <a:p>
          <a:endParaRPr lang="zh-CN" altLang="en-US"/>
        </a:p>
      </dgm:t>
    </dgm:pt>
    <dgm:pt modelId="{CADFF409-7575-42B0-B538-E8E84D266DE1}">
      <dgm:prSet phldrT="[文本]" custT="1"/>
      <dgm:spPr/>
      <dgm:t>
        <a:bodyPr/>
        <a:lstStyle/>
        <a:p>
          <a:r>
            <a:rPr lang="zh-CN" altLang="en-US" sz="1400" b="0" dirty="0" smtClean="0"/>
            <a:t>安全</a:t>
          </a:r>
          <a:endParaRPr lang="zh-CN" altLang="en-US" sz="1400" b="0" dirty="0"/>
        </a:p>
      </dgm:t>
    </dgm:pt>
    <dgm:pt modelId="{CF473DF6-F4A3-40C9-9201-C6F4129D3771}" type="parTrans" cxnId="{65E4DDD2-1EB5-4518-9542-7CF6B78F1EA2}">
      <dgm:prSet/>
      <dgm:spPr/>
      <dgm:t>
        <a:bodyPr/>
        <a:lstStyle/>
        <a:p>
          <a:endParaRPr lang="zh-CN" altLang="en-US"/>
        </a:p>
      </dgm:t>
    </dgm:pt>
    <dgm:pt modelId="{3ED5D1B4-89F4-432D-989E-BC11DB2D5BE6}" type="sibTrans" cxnId="{65E4DDD2-1EB5-4518-9542-7CF6B78F1EA2}">
      <dgm:prSet/>
      <dgm:spPr/>
      <dgm:t>
        <a:bodyPr/>
        <a:lstStyle/>
        <a:p>
          <a:endParaRPr lang="zh-CN" altLang="en-US"/>
        </a:p>
      </dgm:t>
    </dgm:pt>
    <dgm:pt modelId="{8080E7C5-FA23-437C-9173-E85F3200A704}">
      <dgm:prSet phldrT="[文本]" custT="1"/>
      <dgm:spPr/>
      <dgm:t>
        <a:bodyPr/>
        <a:lstStyle/>
        <a:p>
          <a:r>
            <a:rPr lang="zh-CN" altLang="en-US" sz="1400" b="0" dirty="0" smtClean="0"/>
            <a:t>容错</a:t>
          </a:r>
          <a:endParaRPr lang="zh-CN" altLang="en-US" sz="1400" b="0" dirty="0"/>
        </a:p>
      </dgm:t>
    </dgm:pt>
    <dgm:pt modelId="{6B2F4D83-6338-4E70-8E03-8E221E1DC5CF}" type="parTrans" cxnId="{4F77DA9E-B42E-484A-A58D-5E9366FFF166}">
      <dgm:prSet/>
      <dgm:spPr/>
    </dgm:pt>
    <dgm:pt modelId="{915BE0CE-0DB4-44F7-8D18-3843B0F51946}" type="sibTrans" cxnId="{4F77DA9E-B42E-484A-A58D-5E9366FFF166}">
      <dgm:prSet/>
      <dgm:spPr/>
    </dgm:pt>
    <dgm:pt modelId="{182ACCAA-55C8-4F16-9467-2394E8E2D315}">
      <dgm:prSet phldrT="[文本]" custT="1"/>
      <dgm:spPr/>
      <dgm:t>
        <a:bodyPr/>
        <a:lstStyle/>
        <a:p>
          <a:r>
            <a:rPr lang="zh-CN" altLang="en-US" sz="1400" b="0" dirty="0" smtClean="0"/>
            <a:t>管理监控</a:t>
          </a:r>
          <a:endParaRPr lang="zh-CN" altLang="en-US" sz="1400" b="0" dirty="0"/>
        </a:p>
      </dgm:t>
    </dgm:pt>
    <dgm:pt modelId="{B3E6BD38-D974-4593-87BF-AEDED55FE21D}" type="parTrans" cxnId="{F136CEBD-65A9-4417-8BC7-0E45D6E65F17}">
      <dgm:prSet/>
      <dgm:spPr/>
    </dgm:pt>
    <dgm:pt modelId="{1150B094-08BE-4C85-9217-C8954BFA24FC}" type="sibTrans" cxnId="{F136CEBD-65A9-4417-8BC7-0E45D6E65F17}">
      <dgm:prSet/>
      <dgm:spPr/>
    </dgm:pt>
    <dgm:pt modelId="{3F61CD83-E7C1-40B2-BE9F-8DBCB3F6CCE8}" type="pres">
      <dgm:prSet presAssocID="{DEA6F95C-F903-4001-AEEC-6B00CE1F61F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04C7AE-C588-4CB7-94F8-3D3A1ED5B59B}" type="pres">
      <dgm:prSet presAssocID="{2E55D175-5522-438D-B35B-DDFB5F503751}" presName="compNode" presStyleCnt="0"/>
      <dgm:spPr/>
    </dgm:pt>
    <dgm:pt modelId="{1CBD4E52-5E48-47B4-B186-5BEFA88CA303}" type="pres">
      <dgm:prSet presAssocID="{2E55D175-5522-438D-B35B-DDFB5F50375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B1827E4-F6D8-4969-B677-51A84A2FAC8A}" type="pres">
      <dgm:prSet presAssocID="{2E55D175-5522-438D-B35B-DDFB5F50375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CCD15AAB-74A5-4741-BAC0-E3402FDDA82A}" type="pres">
      <dgm:prSet presAssocID="{2E55D175-5522-438D-B35B-DDFB5F503751}" presName="compChildNode" presStyleCnt="0"/>
      <dgm:spPr/>
    </dgm:pt>
    <dgm:pt modelId="{342520F7-5460-40F8-A13E-E2087AB7DB92}" type="pres">
      <dgm:prSet presAssocID="{2E55D175-5522-438D-B35B-DDFB5F503751}" presName="theInnerList" presStyleCnt="0"/>
      <dgm:spPr/>
    </dgm:pt>
    <dgm:pt modelId="{9475856C-C1CB-4FA9-AD62-133A257B1AC3}" type="pres">
      <dgm:prSet presAssocID="{FD149543-6851-48A0-AA9B-6C23E476DF26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9BE12-A57B-4CA2-87C0-3B447416099B}" type="pres">
      <dgm:prSet presAssocID="{FD149543-6851-48A0-AA9B-6C23E476DF26}" presName="aSpace2" presStyleCnt="0"/>
      <dgm:spPr/>
    </dgm:pt>
    <dgm:pt modelId="{EDA151E7-7BE1-49A8-97F5-7B5FAA0C4094}" type="pres">
      <dgm:prSet presAssocID="{682D0DE8-2B33-4384-94FF-E0EA7EBBD045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3EFD1-5DC7-4EC6-ABDA-34F37E974F6C}" type="pres">
      <dgm:prSet presAssocID="{682D0DE8-2B33-4384-94FF-E0EA7EBBD045}" presName="aSpace2" presStyleCnt="0"/>
      <dgm:spPr/>
    </dgm:pt>
    <dgm:pt modelId="{C796FF30-A9A1-4B51-BD2A-09C5C8C76536}" type="pres">
      <dgm:prSet presAssocID="{068B288D-1CBA-4410-8DDC-141648E75E40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A3029-D80D-4506-BAE5-587CB7D3E75B}" type="pres">
      <dgm:prSet presAssocID="{2E55D175-5522-438D-B35B-DDFB5F503751}" presName="aSpace" presStyleCnt="0"/>
      <dgm:spPr/>
    </dgm:pt>
    <dgm:pt modelId="{C8783B87-0F7C-44A1-824D-244125EE27C2}" type="pres">
      <dgm:prSet presAssocID="{925B64C4-6EF6-49F4-99F4-7C9CF2C6611F}" presName="compNode" presStyleCnt="0"/>
      <dgm:spPr/>
    </dgm:pt>
    <dgm:pt modelId="{9F84B4AB-7853-4799-B7DF-6CF680D5FBC6}" type="pres">
      <dgm:prSet presAssocID="{925B64C4-6EF6-49F4-99F4-7C9CF2C6611F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A99F69F-2073-411C-A247-D8F8F344CFC0}" type="pres">
      <dgm:prSet presAssocID="{925B64C4-6EF6-49F4-99F4-7C9CF2C6611F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4171DA2B-F384-4ABF-A4F2-D1C978F0A27F}" type="pres">
      <dgm:prSet presAssocID="{925B64C4-6EF6-49F4-99F4-7C9CF2C6611F}" presName="compChildNode" presStyleCnt="0"/>
      <dgm:spPr/>
    </dgm:pt>
    <dgm:pt modelId="{8CDB6CB6-1368-45EB-862A-F98BC0428DAC}" type="pres">
      <dgm:prSet presAssocID="{925B64C4-6EF6-49F4-99F4-7C9CF2C6611F}" presName="theInnerList" presStyleCnt="0"/>
      <dgm:spPr/>
    </dgm:pt>
    <dgm:pt modelId="{B2EE398F-95BF-41DB-8811-332CB9EA3A15}" type="pres">
      <dgm:prSet presAssocID="{D2374C42-B017-4FB3-B333-31409F67E00A}" presName="childNode" presStyleLbl="node1" presStyleIdx="3" presStyleCnt="14" custScaleY="1003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D7B5F-07F6-4ED2-B987-A5C858D1759B}" type="pres">
      <dgm:prSet presAssocID="{D2374C42-B017-4FB3-B333-31409F67E00A}" presName="aSpace2" presStyleCnt="0"/>
      <dgm:spPr/>
    </dgm:pt>
    <dgm:pt modelId="{B6789A55-DDEF-411C-81F7-DBCFEAADDCD1}" type="pres">
      <dgm:prSet presAssocID="{3307288C-D726-4997-9AAB-DC9D1BFFDD85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462DF-C809-496F-978E-103CBB4DC418}" type="pres">
      <dgm:prSet presAssocID="{3307288C-D726-4997-9AAB-DC9D1BFFDD85}" presName="aSpace2" presStyleCnt="0"/>
      <dgm:spPr/>
    </dgm:pt>
    <dgm:pt modelId="{2818334C-E301-4355-AEFD-D94344487AE1}" type="pres">
      <dgm:prSet presAssocID="{96E44E45-BE53-4663-AFBC-9FF9CAE4CE6C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BA5710-81EB-42B2-B4EA-A6D54C613524}" type="pres">
      <dgm:prSet presAssocID="{925B64C4-6EF6-49F4-99F4-7C9CF2C6611F}" presName="aSpace" presStyleCnt="0"/>
      <dgm:spPr/>
    </dgm:pt>
    <dgm:pt modelId="{D0FB4D48-CB65-4C87-9C38-EF071F83A9C4}" type="pres">
      <dgm:prSet presAssocID="{4E7DB820-BF00-4849-A07E-E60248348947}" presName="compNode" presStyleCnt="0"/>
      <dgm:spPr/>
    </dgm:pt>
    <dgm:pt modelId="{27B740A1-A379-410D-AA23-45588214D0CD}" type="pres">
      <dgm:prSet presAssocID="{4E7DB820-BF00-4849-A07E-E60248348947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C6A74C3-FFBC-470A-8BC2-FF51004F22F6}" type="pres">
      <dgm:prSet presAssocID="{4E7DB820-BF00-4849-A07E-E60248348947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1B2ABED-ADD5-44EC-B432-957C4ABA8FAE}" type="pres">
      <dgm:prSet presAssocID="{4E7DB820-BF00-4849-A07E-E60248348947}" presName="compChildNode" presStyleCnt="0"/>
      <dgm:spPr/>
    </dgm:pt>
    <dgm:pt modelId="{6C7BE6C0-669C-4CA0-8B61-A2615EED6C0B}" type="pres">
      <dgm:prSet presAssocID="{4E7DB820-BF00-4849-A07E-E60248348947}" presName="theInnerList" presStyleCnt="0"/>
      <dgm:spPr/>
    </dgm:pt>
    <dgm:pt modelId="{A9DD3897-F26C-4D42-A9A7-B53A7D8CA14B}" type="pres">
      <dgm:prSet presAssocID="{CFD1335D-D580-4549-A2E3-CFB353D32DFF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0DF53-7923-4EE4-9BCE-F1FC54EC9A35}" type="pres">
      <dgm:prSet presAssocID="{CFD1335D-D580-4549-A2E3-CFB353D32DFF}" presName="aSpace2" presStyleCnt="0"/>
      <dgm:spPr/>
    </dgm:pt>
    <dgm:pt modelId="{02349C94-1016-46A4-93BA-F8D24CEB2D38}" type="pres">
      <dgm:prSet presAssocID="{58D19102-8E71-49A7-86DF-B2FED6868ABF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5F573-3445-4824-AEF9-5E5B9143CF68}" type="pres">
      <dgm:prSet presAssocID="{58D19102-8E71-49A7-86DF-B2FED6868ABF}" presName="aSpace2" presStyleCnt="0"/>
      <dgm:spPr/>
    </dgm:pt>
    <dgm:pt modelId="{92D8FF9C-C536-4A6D-941B-E47047D2CF0E}" type="pres">
      <dgm:prSet presAssocID="{AE581677-4191-4089-BE02-4F5E430B976F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CE08-6D3C-4C07-A4CD-72F4E21108AA}" type="pres">
      <dgm:prSet presAssocID="{4E7DB820-BF00-4849-A07E-E60248348947}" presName="aSpace" presStyleCnt="0"/>
      <dgm:spPr/>
    </dgm:pt>
    <dgm:pt modelId="{865AA177-5C70-4920-AAE0-CFEB0B0A9D4B}" type="pres">
      <dgm:prSet presAssocID="{F05283ED-DF93-49AB-81C0-2305831A42B5}" presName="compNode" presStyleCnt="0"/>
      <dgm:spPr/>
    </dgm:pt>
    <dgm:pt modelId="{000379F8-F0F7-4985-AA35-B853E71DC950}" type="pres">
      <dgm:prSet presAssocID="{F05283ED-DF93-49AB-81C0-2305831A42B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FAF12226-FAF5-4FC9-8FF5-04725D0C9F0B}" type="pres">
      <dgm:prSet presAssocID="{F05283ED-DF93-49AB-81C0-2305831A42B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FAB5BE9-7F60-4DF2-AF18-2D3E40479349}" type="pres">
      <dgm:prSet presAssocID="{F05283ED-DF93-49AB-81C0-2305831A42B5}" presName="compChildNode" presStyleCnt="0"/>
      <dgm:spPr/>
    </dgm:pt>
    <dgm:pt modelId="{F1D7EEF2-4F1B-4370-BAE7-30AE887942CB}" type="pres">
      <dgm:prSet presAssocID="{F05283ED-DF93-49AB-81C0-2305831A42B5}" presName="theInnerList" presStyleCnt="0"/>
      <dgm:spPr/>
    </dgm:pt>
    <dgm:pt modelId="{ADB8BBAC-3268-4105-96F6-690D7EB32461}" type="pres">
      <dgm:prSet presAssocID="{CADFF409-7575-42B0-B538-E8E84D266DE1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049E7-BA96-465A-B0EC-0F89DCAD305D}" type="pres">
      <dgm:prSet presAssocID="{CADFF409-7575-42B0-B538-E8E84D266DE1}" presName="aSpace2" presStyleCnt="0"/>
      <dgm:spPr/>
    </dgm:pt>
    <dgm:pt modelId="{F0632579-F8EB-463D-9B80-7D05FB997B98}" type="pres">
      <dgm:prSet presAssocID="{8080E7C5-FA23-437C-9173-E85F3200A704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7BB58-83E7-4D02-8C9D-0F913C515281}" type="pres">
      <dgm:prSet presAssocID="{8080E7C5-FA23-437C-9173-E85F3200A704}" presName="aSpace2" presStyleCnt="0"/>
      <dgm:spPr/>
    </dgm:pt>
    <dgm:pt modelId="{53EE4D8B-FD69-4195-9320-7FE18748A6AE}" type="pres">
      <dgm:prSet presAssocID="{182ACCAA-55C8-4F16-9467-2394E8E2D315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2101F1-97A8-4A9B-8BE8-F5BF333E5CC9}" type="pres">
      <dgm:prSet presAssocID="{182ACCAA-55C8-4F16-9467-2394E8E2D315}" presName="aSpace2" presStyleCnt="0"/>
      <dgm:spPr/>
    </dgm:pt>
    <dgm:pt modelId="{001EF3B8-60A4-4E89-AC04-5E7EBFB227C4}" type="pres">
      <dgm:prSet presAssocID="{DCB7D505-FC52-4438-BEBD-CBBFF1D2ED48}" presName="childNode" presStyleLbl="node1" presStyleIdx="12" presStyleCnt="14" custScaleY="9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F1FC-3801-4E8D-BB1A-E0FFAE4A4D4C}" type="pres">
      <dgm:prSet presAssocID="{DCB7D505-FC52-4438-BEBD-CBBFF1D2ED48}" presName="aSpace2" presStyleCnt="0"/>
      <dgm:spPr/>
    </dgm:pt>
    <dgm:pt modelId="{D6DD39CF-E4BD-4252-A327-1F099F1D93C5}" type="pres">
      <dgm:prSet presAssocID="{26AB1602-1FA1-42BC-B93C-503C1BE8167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9905ED-E896-48E2-A720-A216DE14EF0C}" srcId="{4E7DB820-BF00-4849-A07E-E60248348947}" destId="{58D19102-8E71-49A7-86DF-B2FED6868ABF}" srcOrd="1" destOrd="0" parTransId="{BA6C7DA5-1B88-4926-975C-5D859A2D873F}" sibTransId="{086D3490-E206-4473-A7F8-B6EE09470B10}"/>
    <dgm:cxn modelId="{16D1EAB0-6429-4FFE-BCD4-61DA4A7F9330}" type="presOf" srcId="{2E55D175-5522-438D-B35B-DDFB5F503751}" destId="{8B1827E4-F6D8-4969-B677-51A84A2FAC8A}" srcOrd="1" destOrd="0" presId="urn:microsoft.com/office/officeart/2005/8/layout/lProcess2"/>
    <dgm:cxn modelId="{2DC34A28-F98E-4BDB-9109-63EFFD4B8771}" type="presOf" srcId="{DCB7D505-FC52-4438-BEBD-CBBFF1D2ED48}" destId="{001EF3B8-60A4-4E89-AC04-5E7EBFB227C4}" srcOrd="0" destOrd="0" presId="urn:microsoft.com/office/officeart/2005/8/layout/lProcess2"/>
    <dgm:cxn modelId="{8F1DA406-BA55-4727-A6D3-3DFDF45DA2F2}" srcId="{DEA6F95C-F903-4001-AEEC-6B00CE1F61F7}" destId="{F05283ED-DF93-49AB-81C0-2305831A42B5}" srcOrd="3" destOrd="0" parTransId="{DAE0CD76-CCF7-412A-BC8C-A74160205D9C}" sibTransId="{79DDE4D9-6037-48DB-95CB-CFED7D9486DA}"/>
    <dgm:cxn modelId="{2818F83F-F8BA-4470-9272-339EFD5FF22D}" srcId="{2E55D175-5522-438D-B35B-DDFB5F503751}" destId="{682D0DE8-2B33-4384-94FF-E0EA7EBBD045}" srcOrd="1" destOrd="0" parTransId="{27C63EA6-33DA-430E-9276-A5DE854FB68D}" sibTransId="{B49926E3-962E-4AF6-8563-EC424DEB0AED}"/>
    <dgm:cxn modelId="{DB8D8FCB-9069-410D-AFB0-DE185FB23C41}" srcId="{F05283ED-DF93-49AB-81C0-2305831A42B5}" destId="{DCB7D505-FC52-4438-BEBD-CBBFF1D2ED48}" srcOrd="3" destOrd="0" parTransId="{27A16098-049F-48D3-85FE-5AA647F8947F}" sibTransId="{B24424AD-123A-4E66-9DCC-A4B90F566642}"/>
    <dgm:cxn modelId="{7CC62B34-3445-40D6-AFF9-7942DCE9B021}" type="presOf" srcId="{DEA6F95C-F903-4001-AEEC-6B00CE1F61F7}" destId="{3F61CD83-E7C1-40B2-BE9F-8DBCB3F6CCE8}" srcOrd="0" destOrd="0" presId="urn:microsoft.com/office/officeart/2005/8/layout/lProcess2"/>
    <dgm:cxn modelId="{6A2D3BE5-5098-49BF-B74A-D3DBA17D6F37}" type="presOf" srcId="{4E7DB820-BF00-4849-A07E-E60248348947}" destId="{2C6A74C3-FFBC-470A-8BC2-FF51004F22F6}" srcOrd="1" destOrd="0" presId="urn:microsoft.com/office/officeart/2005/8/layout/lProcess2"/>
    <dgm:cxn modelId="{C4B880B9-51BD-4495-AE18-51E05563A208}" type="presOf" srcId="{FD149543-6851-48A0-AA9B-6C23E476DF26}" destId="{9475856C-C1CB-4FA9-AD62-133A257B1AC3}" srcOrd="0" destOrd="0" presId="urn:microsoft.com/office/officeart/2005/8/layout/lProcess2"/>
    <dgm:cxn modelId="{95A376B9-C953-4782-8F04-8E266D9F1C44}" srcId="{925B64C4-6EF6-49F4-99F4-7C9CF2C6611F}" destId="{3307288C-D726-4997-9AAB-DC9D1BFFDD85}" srcOrd="1" destOrd="0" parTransId="{62B46A00-9321-4749-9BF3-2CB43B6872A1}" sibTransId="{D846AE05-7444-4FEF-9E36-672AB94271E1}"/>
    <dgm:cxn modelId="{D6A8021C-5852-4321-80C2-605E0F8CBAD8}" srcId="{DEA6F95C-F903-4001-AEEC-6B00CE1F61F7}" destId="{925B64C4-6EF6-49F4-99F4-7C9CF2C6611F}" srcOrd="1" destOrd="0" parTransId="{B0C9262C-6180-4D91-8BD5-44361B403009}" sibTransId="{005E42E9-326F-4CEA-B9B2-C6D8BA65FD4A}"/>
    <dgm:cxn modelId="{4E2FB7AA-3827-45DA-9867-F4D60B3FB609}" type="presOf" srcId="{2E55D175-5522-438D-B35B-DDFB5F503751}" destId="{1CBD4E52-5E48-47B4-B186-5BEFA88CA303}" srcOrd="0" destOrd="0" presId="urn:microsoft.com/office/officeart/2005/8/layout/lProcess2"/>
    <dgm:cxn modelId="{9CFBC085-87A4-4A79-A370-D4F17C060EF0}" type="presOf" srcId="{F05283ED-DF93-49AB-81C0-2305831A42B5}" destId="{000379F8-F0F7-4985-AA35-B853E71DC950}" srcOrd="0" destOrd="0" presId="urn:microsoft.com/office/officeart/2005/8/layout/lProcess2"/>
    <dgm:cxn modelId="{22B23A3E-94D4-4212-A39B-3A696D7F9DE0}" type="presOf" srcId="{26AB1602-1FA1-42BC-B93C-503C1BE8167C}" destId="{D6DD39CF-E4BD-4252-A327-1F099F1D93C5}" srcOrd="0" destOrd="0" presId="urn:microsoft.com/office/officeart/2005/8/layout/lProcess2"/>
    <dgm:cxn modelId="{7CD10467-301A-467B-B7B2-BBE507BD292D}" type="presOf" srcId="{AE581677-4191-4089-BE02-4F5E430B976F}" destId="{92D8FF9C-C536-4A6D-941B-E47047D2CF0E}" srcOrd="0" destOrd="0" presId="urn:microsoft.com/office/officeart/2005/8/layout/lProcess2"/>
    <dgm:cxn modelId="{D1186C2B-6BDE-4536-93CC-AEC999EB1D1D}" type="presOf" srcId="{D2374C42-B017-4FB3-B333-31409F67E00A}" destId="{B2EE398F-95BF-41DB-8811-332CB9EA3A15}" srcOrd="0" destOrd="0" presId="urn:microsoft.com/office/officeart/2005/8/layout/lProcess2"/>
    <dgm:cxn modelId="{C231BBDA-7831-44C0-B664-8D7565F33A70}" type="presOf" srcId="{925B64C4-6EF6-49F4-99F4-7C9CF2C6611F}" destId="{9F84B4AB-7853-4799-B7DF-6CF680D5FBC6}" srcOrd="0" destOrd="0" presId="urn:microsoft.com/office/officeart/2005/8/layout/lProcess2"/>
    <dgm:cxn modelId="{88DAB6FA-53DE-4B30-B4A3-F66C25779A00}" type="presOf" srcId="{CFD1335D-D580-4549-A2E3-CFB353D32DFF}" destId="{A9DD3897-F26C-4D42-A9A7-B53A7D8CA14B}" srcOrd="0" destOrd="0" presId="urn:microsoft.com/office/officeart/2005/8/layout/lProcess2"/>
    <dgm:cxn modelId="{7B5D5F3C-BA54-455C-904D-3C9F7C6E5085}" srcId="{DEA6F95C-F903-4001-AEEC-6B00CE1F61F7}" destId="{4E7DB820-BF00-4849-A07E-E60248348947}" srcOrd="2" destOrd="0" parTransId="{59AEC5DC-002C-4FDD-9F6C-E94243E2F463}" sibTransId="{BB7B9C72-C226-4259-B03A-B9BDF8FE476D}"/>
    <dgm:cxn modelId="{05B83E58-73B2-4BD8-B2A4-B21E85D9E402}" type="presOf" srcId="{CADFF409-7575-42B0-B538-E8E84D266DE1}" destId="{ADB8BBAC-3268-4105-96F6-690D7EB32461}" srcOrd="0" destOrd="0" presId="urn:microsoft.com/office/officeart/2005/8/layout/lProcess2"/>
    <dgm:cxn modelId="{A87F2555-F52A-4230-9DBC-C80E9B8492AD}" srcId="{DEA6F95C-F903-4001-AEEC-6B00CE1F61F7}" destId="{2E55D175-5522-438D-B35B-DDFB5F503751}" srcOrd="0" destOrd="0" parTransId="{6DD6C3EE-97A3-492C-812F-DF4638BA27AF}" sibTransId="{E2A02F32-99A3-4331-A897-AEA4AA7E7982}"/>
    <dgm:cxn modelId="{41AED0A3-26B1-4881-8130-87FFCDFFD110}" type="presOf" srcId="{58D19102-8E71-49A7-86DF-B2FED6868ABF}" destId="{02349C94-1016-46A4-93BA-F8D24CEB2D38}" srcOrd="0" destOrd="0" presId="urn:microsoft.com/office/officeart/2005/8/layout/lProcess2"/>
    <dgm:cxn modelId="{239706DB-CE5F-455C-8150-B6A3BD725315}" type="presOf" srcId="{182ACCAA-55C8-4F16-9467-2394E8E2D315}" destId="{53EE4D8B-FD69-4195-9320-7FE18748A6AE}" srcOrd="0" destOrd="0" presId="urn:microsoft.com/office/officeart/2005/8/layout/lProcess2"/>
    <dgm:cxn modelId="{032B83CD-D516-47C7-8C1B-91561AF28501}" srcId="{925B64C4-6EF6-49F4-99F4-7C9CF2C6611F}" destId="{96E44E45-BE53-4663-AFBC-9FF9CAE4CE6C}" srcOrd="2" destOrd="0" parTransId="{E028736E-5FDF-4E21-8442-D717B3E71873}" sibTransId="{2BACEF5C-A6A7-4521-AEDE-AA0627A73DD2}"/>
    <dgm:cxn modelId="{1709A2D4-D975-4D40-940C-D4A9477D3CE1}" srcId="{2E55D175-5522-438D-B35B-DDFB5F503751}" destId="{068B288D-1CBA-4410-8DDC-141648E75E40}" srcOrd="2" destOrd="0" parTransId="{67D75041-2B62-40CB-A41B-CF081B2BC1E8}" sibTransId="{92FF17C4-F9C3-4219-AC12-E2F28D715AEE}"/>
    <dgm:cxn modelId="{4F77DA9E-B42E-484A-A58D-5E9366FFF166}" srcId="{F05283ED-DF93-49AB-81C0-2305831A42B5}" destId="{8080E7C5-FA23-437C-9173-E85F3200A704}" srcOrd="1" destOrd="0" parTransId="{6B2F4D83-6338-4E70-8E03-8E221E1DC5CF}" sibTransId="{915BE0CE-0DB4-44F7-8D18-3843B0F51946}"/>
    <dgm:cxn modelId="{56723C6A-5BFB-43D6-8CF8-20946FC8C488}" srcId="{4E7DB820-BF00-4849-A07E-E60248348947}" destId="{CFD1335D-D580-4549-A2E3-CFB353D32DFF}" srcOrd="0" destOrd="0" parTransId="{674CDCA7-A0A7-43A5-88EC-A78CB4D80B79}" sibTransId="{00D4751B-D137-4321-992A-4C34169CE1BE}"/>
    <dgm:cxn modelId="{E566C2B6-B50F-408A-8BCA-DD6ABD66D1C4}" type="presOf" srcId="{F05283ED-DF93-49AB-81C0-2305831A42B5}" destId="{FAF12226-FAF5-4FC9-8FF5-04725D0C9F0B}" srcOrd="1" destOrd="0" presId="urn:microsoft.com/office/officeart/2005/8/layout/lProcess2"/>
    <dgm:cxn modelId="{72FE13A5-901F-44F5-B8F9-4DAD19369975}" srcId="{4E7DB820-BF00-4849-A07E-E60248348947}" destId="{AE581677-4191-4089-BE02-4F5E430B976F}" srcOrd="2" destOrd="0" parTransId="{58D04B36-3437-4EF6-B0A7-96C3EA5155E1}" sibTransId="{E02594A2-BA71-4224-B10E-661CE5BEB77D}"/>
    <dgm:cxn modelId="{9AB067AD-C23E-45D0-A497-DE77B12A3F8B}" srcId="{F05283ED-DF93-49AB-81C0-2305831A42B5}" destId="{26AB1602-1FA1-42BC-B93C-503C1BE8167C}" srcOrd="4" destOrd="0" parTransId="{F5AB3550-B97B-4481-A6A0-5D05066E4B00}" sibTransId="{83BECFDB-BF88-497C-87C4-B2CF863B4FE2}"/>
    <dgm:cxn modelId="{EBF22C50-4F96-4056-BA19-5DABB49B2A46}" type="presOf" srcId="{925B64C4-6EF6-49F4-99F4-7C9CF2C6611F}" destId="{FA99F69F-2073-411C-A247-D8F8F344CFC0}" srcOrd="1" destOrd="0" presId="urn:microsoft.com/office/officeart/2005/8/layout/lProcess2"/>
    <dgm:cxn modelId="{12454A18-5CD4-44A3-9639-2CAA4BA67E07}" type="presOf" srcId="{96E44E45-BE53-4663-AFBC-9FF9CAE4CE6C}" destId="{2818334C-E301-4355-AEFD-D94344487AE1}" srcOrd="0" destOrd="0" presId="urn:microsoft.com/office/officeart/2005/8/layout/lProcess2"/>
    <dgm:cxn modelId="{B2C77507-E448-41CB-B829-77EEED385085}" type="presOf" srcId="{3307288C-D726-4997-9AAB-DC9D1BFFDD85}" destId="{B6789A55-DDEF-411C-81F7-DBCFEAADDCD1}" srcOrd="0" destOrd="0" presId="urn:microsoft.com/office/officeart/2005/8/layout/lProcess2"/>
    <dgm:cxn modelId="{6E50C2C6-9DF4-4037-B1CF-851F7665AEDD}" type="presOf" srcId="{068B288D-1CBA-4410-8DDC-141648E75E40}" destId="{C796FF30-A9A1-4B51-BD2A-09C5C8C76536}" srcOrd="0" destOrd="0" presId="urn:microsoft.com/office/officeart/2005/8/layout/lProcess2"/>
    <dgm:cxn modelId="{65E4DDD2-1EB5-4518-9542-7CF6B78F1EA2}" srcId="{F05283ED-DF93-49AB-81C0-2305831A42B5}" destId="{CADFF409-7575-42B0-B538-E8E84D266DE1}" srcOrd="0" destOrd="0" parTransId="{CF473DF6-F4A3-40C9-9201-C6F4129D3771}" sibTransId="{3ED5D1B4-89F4-432D-989E-BC11DB2D5BE6}"/>
    <dgm:cxn modelId="{60762731-3B4A-482A-A81E-E2E8C18D736A}" srcId="{925B64C4-6EF6-49F4-99F4-7C9CF2C6611F}" destId="{D2374C42-B017-4FB3-B333-31409F67E00A}" srcOrd="0" destOrd="0" parTransId="{6E413ABD-15BA-4E71-8E02-5821DA90E556}" sibTransId="{51DF54E4-8B9A-44E1-B0BE-5CE9BA859782}"/>
    <dgm:cxn modelId="{7CBF93B2-F4AF-4899-B5B1-131862787F32}" type="presOf" srcId="{8080E7C5-FA23-437C-9173-E85F3200A704}" destId="{F0632579-F8EB-463D-9B80-7D05FB997B98}" srcOrd="0" destOrd="0" presId="urn:microsoft.com/office/officeart/2005/8/layout/lProcess2"/>
    <dgm:cxn modelId="{47795BEB-2925-45A4-B8AC-8A68214A913C}" srcId="{2E55D175-5522-438D-B35B-DDFB5F503751}" destId="{FD149543-6851-48A0-AA9B-6C23E476DF26}" srcOrd="0" destOrd="0" parTransId="{5A2E263C-5C92-4564-9DE0-564EAA5D3EEA}" sibTransId="{21E89327-6663-41DE-B22C-32CEA410793F}"/>
    <dgm:cxn modelId="{D763DD58-EED0-49A5-9E86-2C143E1080AD}" type="presOf" srcId="{682D0DE8-2B33-4384-94FF-E0EA7EBBD045}" destId="{EDA151E7-7BE1-49A8-97F5-7B5FAA0C4094}" srcOrd="0" destOrd="0" presId="urn:microsoft.com/office/officeart/2005/8/layout/lProcess2"/>
    <dgm:cxn modelId="{64644E10-F166-4DEB-B088-F1E302133837}" type="presOf" srcId="{4E7DB820-BF00-4849-A07E-E60248348947}" destId="{27B740A1-A379-410D-AA23-45588214D0CD}" srcOrd="0" destOrd="0" presId="urn:microsoft.com/office/officeart/2005/8/layout/lProcess2"/>
    <dgm:cxn modelId="{F136CEBD-65A9-4417-8BC7-0E45D6E65F17}" srcId="{F05283ED-DF93-49AB-81C0-2305831A42B5}" destId="{182ACCAA-55C8-4F16-9467-2394E8E2D315}" srcOrd="2" destOrd="0" parTransId="{B3E6BD38-D974-4593-87BF-AEDED55FE21D}" sibTransId="{1150B094-08BE-4C85-9217-C8954BFA24FC}"/>
    <dgm:cxn modelId="{FE42E1D9-0D01-4309-A8D6-3A5BF73C906F}" type="presParOf" srcId="{3F61CD83-E7C1-40B2-BE9F-8DBCB3F6CCE8}" destId="{F104C7AE-C588-4CB7-94F8-3D3A1ED5B59B}" srcOrd="0" destOrd="0" presId="urn:microsoft.com/office/officeart/2005/8/layout/lProcess2"/>
    <dgm:cxn modelId="{C4531D5A-33ED-4347-85D4-864E54CAB33E}" type="presParOf" srcId="{F104C7AE-C588-4CB7-94F8-3D3A1ED5B59B}" destId="{1CBD4E52-5E48-47B4-B186-5BEFA88CA303}" srcOrd="0" destOrd="0" presId="urn:microsoft.com/office/officeart/2005/8/layout/lProcess2"/>
    <dgm:cxn modelId="{7A2CA6E6-E902-4BCD-887D-D399ABEF359E}" type="presParOf" srcId="{F104C7AE-C588-4CB7-94F8-3D3A1ED5B59B}" destId="{8B1827E4-F6D8-4969-B677-51A84A2FAC8A}" srcOrd="1" destOrd="0" presId="urn:microsoft.com/office/officeart/2005/8/layout/lProcess2"/>
    <dgm:cxn modelId="{6F033D74-F4E9-462F-BD03-778F80093F46}" type="presParOf" srcId="{F104C7AE-C588-4CB7-94F8-3D3A1ED5B59B}" destId="{CCD15AAB-74A5-4741-BAC0-E3402FDDA82A}" srcOrd="2" destOrd="0" presId="urn:microsoft.com/office/officeart/2005/8/layout/lProcess2"/>
    <dgm:cxn modelId="{13A6A69A-BE72-472D-A74F-EE15ED4EBAB0}" type="presParOf" srcId="{CCD15AAB-74A5-4741-BAC0-E3402FDDA82A}" destId="{342520F7-5460-40F8-A13E-E2087AB7DB92}" srcOrd="0" destOrd="0" presId="urn:microsoft.com/office/officeart/2005/8/layout/lProcess2"/>
    <dgm:cxn modelId="{E2E712A3-11AE-4347-A9E0-37C8FB2C74C7}" type="presParOf" srcId="{342520F7-5460-40F8-A13E-E2087AB7DB92}" destId="{9475856C-C1CB-4FA9-AD62-133A257B1AC3}" srcOrd="0" destOrd="0" presId="urn:microsoft.com/office/officeart/2005/8/layout/lProcess2"/>
    <dgm:cxn modelId="{CD7359BA-0D0E-4149-AC39-FD39ABA9A959}" type="presParOf" srcId="{342520F7-5460-40F8-A13E-E2087AB7DB92}" destId="{3D59BE12-A57B-4CA2-87C0-3B447416099B}" srcOrd="1" destOrd="0" presId="urn:microsoft.com/office/officeart/2005/8/layout/lProcess2"/>
    <dgm:cxn modelId="{752A5869-0494-48EC-8B0D-3B321201E067}" type="presParOf" srcId="{342520F7-5460-40F8-A13E-E2087AB7DB92}" destId="{EDA151E7-7BE1-49A8-97F5-7B5FAA0C4094}" srcOrd="2" destOrd="0" presId="urn:microsoft.com/office/officeart/2005/8/layout/lProcess2"/>
    <dgm:cxn modelId="{891C4AE1-973F-495C-BAF4-C4EE579F0F2F}" type="presParOf" srcId="{342520F7-5460-40F8-A13E-E2087AB7DB92}" destId="{13D3EFD1-5DC7-4EC6-ABDA-34F37E974F6C}" srcOrd="3" destOrd="0" presId="urn:microsoft.com/office/officeart/2005/8/layout/lProcess2"/>
    <dgm:cxn modelId="{E084B059-ADC9-4FCE-8849-FC47C5DB8534}" type="presParOf" srcId="{342520F7-5460-40F8-A13E-E2087AB7DB92}" destId="{C796FF30-A9A1-4B51-BD2A-09C5C8C76536}" srcOrd="4" destOrd="0" presId="urn:microsoft.com/office/officeart/2005/8/layout/lProcess2"/>
    <dgm:cxn modelId="{DE537DE3-0F09-464A-91A7-7CAC5FB62F30}" type="presParOf" srcId="{3F61CD83-E7C1-40B2-BE9F-8DBCB3F6CCE8}" destId="{C8FA3029-D80D-4506-BAE5-587CB7D3E75B}" srcOrd="1" destOrd="0" presId="urn:microsoft.com/office/officeart/2005/8/layout/lProcess2"/>
    <dgm:cxn modelId="{1229DF75-5BDC-4B90-BE57-AF643AB3F3EE}" type="presParOf" srcId="{3F61CD83-E7C1-40B2-BE9F-8DBCB3F6CCE8}" destId="{C8783B87-0F7C-44A1-824D-244125EE27C2}" srcOrd="2" destOrd="0" presId="urn:microsoft.com/office/officeart/2005/8/layout/lProcess2"/>
    <dgm:cxn modelId="{46D58C4A-BCF8-4F71-A118-34DAC616AD40}" type="presParOf" srcId="{C8783B87-0F7C-44A1-824D-244125EE27C2}" destId="{9F84B4AB-7853-4799-B7DF-6CF680D5FBC6}" srcOrd="0" destOrd="0" presId="urn:microsoft.com/office/officeart/2005/8/layout/lProcess2"/>
    <dgm:cxn modelId="{593B212A-6C46-4390-A27E-EB413877B882}" type="presParOf" srcId="{C8783B87-0F7C-44A1-824D-244125EE27C2}" destId="{FA99F69F-2073-411C-A247-D8F8F344CFC0}" srcOrd="1" destOrd="0" presId="urn:microsoft.com/office/officeart/2005/8/layout/lProcess2"/>
    <dgm:cxn modelId="{5A1410A9-4884-4500-BA50-3213FF696C93}" type="presParOf" srcId="{C8783B87-0F7C-44A1-824D-244125EE27C2}" destId="{4171DA2B-F384-4ABF-A4F2-D1C978F0A27F}" srcOrd="2" destOrd="0" presId="urn:microsoft.com/office/officeart/2005/8/layout/lProcess2"/>
    <dgm:cxn modelId="{60F3A8E9-F8BF-4A7D-99BA-AEA61ADB7FCA}" type="presParOf" srcId="{4171DA2B-F384-4ABF-A4F2-D1C978F0A27F}" destId="{8CDB6CB6-1368-45EB-862A-F98BC0428DAC}" srcOrd="0" destOrd="0" presId="urn:microsoft.com/office/officeart/2005/8/layout/lProcess2"/>
    <dgm:cxn modelId="{4567F86D-EBAC-4DE7-A73D-5730154052BE}" type="presParOf" srcId="{8CDB6CB6-1368-45EB-862A-F98BC0428DAC}" destId="{B2EE398F-95BF-41DB-8811-332CB9EA3A15}" srcOrd="0" destOrd="0" presId="urn:microsoft.com/office/officeart/2005/8/layout/lProcess2"/>
    <dgm:cxn modelId="{3708FB63-D813-408D-A447-6AAE0A1AB41C}" type="presParOf" srcId="{8CDB6CB6-1368-45EB-862A-F98BC0428DAC}" destId="{7BED7B5F-07F6-4ED2-B987-A5C858D1759B}" srcOrd="1" destOrd="0" presId="urn:microsoft.com/office/officeart/2005/8/layout/lProcess2"/>
    <dgm:cxn modelId="{ABEDF135-5CF7-4217-9B61-0F3DE15E00D1}" type="presParOf" srcId="{8CDB6CB6-1368-45EB-862A-F98BC0428DAC}" destId="{B6789A55-DDEF-411C-81F7-DBCFEAADDCD1}" srcOrd="2" destOrd="0" presId="urn:microsoft.com/office/officeart/2005/8/layout/lProcess2"/>
    <dgm:cxn modelId="{DD8650C1-17CF-46C1-8650-2CE22293812B}" type="presParOf" srcId="{8CDB6CB6-1368-45EB-862A-F98BC0428DAC}" destId="{06E462DF-C809-496F-978E-103CBB4DC418}" srcOrd="3" destOrd="0" presId="urn:microsoft.com/office/officeart/2005/8/layout/lProcess2"/>
    <dgm:cxn modelId="{DB5089E7-7DA8-4649-92C7-6B1AD6CE87F9}" type="presParOf" srcId="{8CDB6CB6-1368-45EB-862A-F98BC0428DAC}" destId="{2818334C-E301-4355-AEFD-D94344487AE1}" srcOrd="4" destOrd="0" presId="urn:microsoft.com/office/officeart/2005/8/layout/lProcess2"/>
    <dgm:cxn modelId="{71BF616C-330B-473F-961E-96C4D75FB666}" type="presParOf" srcId="{3F61CD83-E7C1-40B2-BE9F-8DBCB3F6CCE8}" destId="{E8BA5710-81EB-42B2-B4EA-A6D54C613524}" srcOrd="3" destOrd="0" presId="urn:microsoft.com/office/officeart/2005/8/layout/lProcess2"/>
    <dgm:cxn modelId="{8DFD737B-E9F4-4E32-B151-BDBC091F0B74}" type="presParOf" srcId="{3F61CD83-E7C1-40B2-BE9F-8DBCB3F6CCE8}" destId="{D0FB4D48-CB65-4C87-9C38-EF071F83A9C4}" srcOrd="4" destOrd="0" presId="urn:microsoft.com/office/officeart/2005/8/layout/lProcess2"/>
    <dgm:cxn modelId="{D1C04F4A-2591-4096-9557-A3E327AB9EB8}" type="presParOf" srcId="{D0FB4D48-CB65-4C87-9C38-EF071F83A9C4}" destId="{27B740A1-A379-410D-AA23-45588214D0CD}" srcOrd="0" destOrd="0" presId="urn:microsoft.com/office/officeart/2005/8/layout/lProcess2"/>
    <dgm:cxn modelId="{B57D1FB5-21B8-45FE-9924-129C44DC4CAF}" type="presParOf" srcId="{D0FB4D48-CB65-4C87-9C38-EF071F83A9C4}" destId="{2C6A74C3-FFBC-470A-8BC2-FF51004F22F6}" srcOrd="1" destOrd="0" presId="urn:microsoft.com/office/officeart/2005/8/layout/lProcess2"/>
    <dgm:cxn modelId="{4BF4157C-11F8-44CF-96F3-7178CC6A0475}" type="presParOf" srcId="{D0FB4D48-CB65-4C87-9C38-EF071F83A9C4}" destId="{31B2ABED-ADD5-44EC-B432-957C4ABA8FAE}" srcOrd="2" destOrd="0" presId="urn:microsoft.com/office/officeart/2005/8/layout/lProcess2"/>
    <dgm:cxn modelId="{3ED0A444-C9F7-4EA8-B5A4-C1F508637004}" type="presParOf" srcId="{31B2ABED-ADD5-44EC-B432-957C4ABA8FAE}" destId="{6C7BE6C0-669C-4CA0-8B61-A2615EED6C0B}" srcOrd="0" destOrd="0" presId="urn:microsoft.com/office/officeart/2005/8/layout/lProcess2"/>
    <dgm:cxn modelId="{0369FB87-6384-42BC-B2D9-695D98677264}" type="presParOf" srcId="{6C7BE6C0-669C-4CA0-8B61-A2615EED6C0B}" destId="{A9DD3897-F26C-4D42-A9A7-B53A7D8CA14B}" srcOrd="0" destOrd="0" presId="urn:microsoft.com/office/officeart/2005/8/layout/lProcess2"/>
    <dgm:cxn modelId="{9677F4E8-3354-47D9-8A84-399F71B05855}" type="presParOf" srcId="{6C7BE6C0-669C-4CA0-8B61-A2615EED6C0B}" destId="{3750DF53-7923-4EE4-9BCE-F1FC54EC9A35}" srcOrd="1" destOrd="0" presId="urn:microsoft.com/office/officeart/2005/8/layout/lProcess2"/>
    <dgm:cxn modelId="{B76B53B1-FC0B-46A3-8E3F-0D958F2C8A6D}" type="presParOf" srcId="{6C7BE6C0-669C-4CA0-8B61-A2615EED6C0B}" destId="{02349C94-1016-46A4-93BA-F8D24CEB2D38}" srcOrd="2" destOrd="0" presId="urn:microsoft.com/office/officeart/2005/8/layout/lProcess2"/>
    <dgm:cxn modelId="{E887A7EB-58B3-4BD8-955B-9EE3B66D215E}" type="presParOf" srcId="{6C7BE6C0-669C-4CA0-8B61-A2615EED6C0B}" destId="{5E15F573-3445-4824-AEF9-5E5B9143CF68}" srcOrd="3" destOrd="0" presId="urn:microsoft.com/office/officeart/2005/8/layout/lProcess2"/>
    <dgm:cxn modelId="{C6AE850C-C141-48BB-BFF9-CB5409D5A98C}" type="presParOf" srcId="{6C7BE6C0-669C-4CA0-8B61-A2615EED6C0B}" destId="{92D8FF9C-C536-4A6D-941B-E47047D2CF0E}" srcOrd="4" destOrd="0" presId="urn:microsoft.com/office/officeart/2005/8/layout/lProcess2"/>
    <dgm:cxn modelId="{AD54792A-E470-45E0-975C-DCCC7F9AF5C3}" type="presParOf" srcId="{3F61CD83-E7C1-40B2-BE9F-8DBCB3F6CCE8}" destId="{1D3DCE08-6D3C-4C07-A4CD-72F4E21108AA}" srcOrd="5" destOrd="0" presId="urn:microsoft.com/office/officeart/2005/8/layout/lProcess2"/>
    <dgm:cxn modelId="{F8EA3720-616C-4D49-857C-F18DEFE6096D}" type="presParOf" srcId="{3F61CD83-E7C1-40B2-BE9F-8DBCB3F6CCE8}" destId="{865AA177-5C70-4920-AAE0-CFEB0B0A9D4B}" srcOrd="6" destOrd="0" presId="urn:microsoft.com/office/officeart/2005/8/layout/lProcess2"/>
    <dgm:cxn modelId="{4F05C895-3438-4964-950A-EB2FCCC60662}" type="presParOf" srcId="{865AA177-5C70-4920-AAE0-CFEB0B0A9D4B}" destId="{000379F8-F0F7-4985-AA35-B853E71DC950}" srcOrd="0" destOrd="0" presId="urn:microsoft.com/office/officeart/2005/8/layout/lProcess2"/>
    <dgm:cxn modelId="{15A4314D-5DD6-42E2-B10D-2AE1293DA714}" type="presParOf" srcId="{865AA177-5C70-4920-AAE0-CFEB0B0A9D4B}" destId="{FAF12226-FAF5-4FC9-8FF5-04725D0C9F0B}" srcOrd="1" destOrd="0" presId="urn:microsoft.com/office/officeart/2005/8/layout/lProcess2"/>
    <dgm:cxn modelId="{C7676474-7C8B-4CEE-A17E-7CA5EBFC6504}" type="presParOf" srcId="{865AA177-5C70-4920-AAE0-CFEB0B0A9D4B}" destId="{AFAB5BE9-7F60-4DF2-AF18-2D3E40479349}" srcOrd="2" destOrd="0" presId="urn:microsoft.com/office/officeart/2005/8/layout/lProcess2"/>
    <dgm:cxn modelId="{3BD12399-88AB-428C-B9B8-77CD4B5E4DBA}" type="presParOf" srcId="{AFAB5BE9-7F60-4DF2-AF18-2D3E40479349}" destId="{F1D7EEF2-4F1B-4370-BAE7-30AE887942CB}" srcOrd="0" destOrd="0" presId="urn:microsoft.com/office/officeart/2005/8/layout/lProcess2"/>
    <dgm:cxn modelId="{58A9740B-B02E-4C6B-86E4-9A5FFB9A4584}" type="presParOf" srcId="{F1D7EEF2-4F1B-4370-BAE7-30AE887942CB}" destId="{ADB8BBAC-3268-4105-96F6-690D7EB32461}" srcOrd="0" destOrd="0" presId="urn:microsoft.com/office/officeart/2005/8/layout/lProcess2"/>
    <dgm:cxn modelId="{080F9220-2C66-4322-B71C-16AEFA512700}" type="presParOf" srcId="{F1D7EEF2-4F1B-4370-BAE7-30AE887942CB}" destId="{DEC049E7-BA96-465A-B0EC-0F89DCAD305D}" srcOrd="1" destOrd="0" presId="urn:microsoft.com/office/officeart/2005/8/layout/lProcess2"/>
    <dgm:cxn modelId="{5AF53CC8-42CF-4586-8E1C-C3BA1FD8BBBB}" type="presParOf" srcId="{F1D7EEF2-4F1B-4370-BAE7-30AE887942CB}" destId="{F0632579-F8EB-463D-9B80-7D05FB997B98}" srcOrd="2" destOrd="0" presId="urn:microsoft.com/office/officeart/2005/8/layout/lProcess2"/>
    <dgm:cxn modelId="{01180578-B889-4637-8FC0-DE4D0E369F01}" type="presParOf" srcId="{F1D7EEF2-4F1B-4370-BAE7-30AE887942CB}" destId="{A1C7BB58-83E7-4D02-8C9D-0F913C515281}" srcOrd="3" destOrd="0" presId="urn:microsoft.com/office/officeart/2005/8/layout/lProcess2"/>
    <dgm:cxn modelId="{9642E50A-5BB8-4963-A318-5BC15D6FCAA5}" type="presParOf" srcId="{F1D7EEF2-4F1B-4370-BAE7-30AE887942CB}" destId="{53EE4D8B-FD69-4195-9320-7FE18748A6AE}" srcOrd="4" destOrd="0" presId="urn:microsoft.com/office/officeart/2005/8/layout/lProcess2"/>
    <dgm:cxn modelId="{BCE62192-DBED-47F3-AA38-296F84097752}" type="presParOf" srcId="{F1D7EEF2-4F1B-4370-BAE7-30AE887942CB}" destId="{C82101F1-97A8-4A9B-8BE8-F5BF333E5CC9}" srcOrd="5" destOrd="0" presId="urn:microsoft.com/office/officeart/2005/8/layout/lProcess2"/>
    <dgm:cxn modelId="{C3976DD1-4DB8-4F81-9CC5-EFBE8603706F}" type="presParOf" srcId="{F1D7EEF2-4F1B-4370-BAE7-30AE887942CB}" destId="{001EF3B8-60A4-4E89-AC04-5E7EBFB227C4}" srcOrd="6" destOrd="0" presId="urn:microsoft.com/office/officeart/2005/8/layout/lProcess2"/>
    <dgm:cxn modelId="{0675E782-FD29-4A4D-9799-BCB7CB1C71CC}" type="presParOf" srcId="{F1D7EEF2-4F1B-4370-BAE7-30AE887942CB}" destId="{5396F1FC-3801-4E8D-BB1A-E0FFAE4A4D4C}" srcOrd="7" destOrd="0" presId="urn:microsoft.com/office/officeart/2005/8/layout/lProcess2"/>
    <dgm:cxn modelId="{6668CD3E-348F-4A96-8875-D18E16F8D718}" type="presParOf" srcId="{F1D7EEF2-4F1B-4370-BAE7-30AE887942CB}" destId="{D6DD39CF-E4BD-4252-A327-1F099F1D93C5}" srcOrd="8" destOrd="0" presId="urn:microsoft.com/office/officeart/2005/8/layout/lProcess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DA2C909-1AA4-4160-979D-823F94669EF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3018E8E-595A-428C-8F22-F8593D54B908}">
      <dgm:prSet phldrT="[文本]"/>
      <dgm:spPr/>
      <dgm:t>
        <a:bodyPr/>
        <a:lstStyle/>
        <a:p>
          <a:r>
            <a:rPr lang="zh-CN" altLang="en-US" dirty="0" smtClean="0"/>
            <a:t>网站应用系统</a:t>
          </a:r>
          <a:endParaRPr lang="zh-CN" altLang="en-US" dirty="0"/>
        </a:p>
      </dgm:t>
    </dgm:pt>
    <dgm:pt modelId="{6572F649-F2EC-4CFF-BC80-D9D4DAA6F6AD}" type="parTrans" cxnId="{D2DA2673-A5C2-4536-A557-FC6E9770289B}">
      <dgm:prSet/>
      <dgm:spPr/>
      <dgm:t>
        <a:bodyPr/>
        <a:lstStyle/>
        <a:p>
          <a:endParaRPr lang="zh-CN" altLang="en-US"/>
        </a:p>
      </dgm:t>
    </dgm:pt>
    <dgm:pt modelId="{F0E69A24-DE95-4574-8EB5-925490C212F7}" type="sibTrans" cxnId="{D2DA2673-A5C2-4536-A557-FC6E9770289B}">
      <dgm:prSet/>
      <dgm:spPr/>
      <dgm:t>
        <a:bodyPr/>
        <a:lstStyle/>
        <a:p>
          <a:endParaRPr lang="zh-CN" altLang="en-US"/>
        </a:p>
      </dgm:t>
    </dgm:pt>
    <dgm:pt modelId="{ADAF8D5A-0035-4F2E-A49F-907980D14097}">
      <dgm:prSet phldrT="[文本]"/>
      <dgm:spPr/>
      <dgm:t>
        <a:bodyPr/>
        <a:lstStyle/>
        <a:p>
          <a:r>
            <a:rPr lang="en-US" altLang="zh-CN" dirty="0" smtClean="0"/>
            <a:t>BOPS</a:t>
          </a:r>
          <a:r>
            <a:rPr lang="zh-CN" altLang="en-US" dirty="0" smtClean="0"/>
            <a:t>系统</a:t>
          </a:r>
          <a:endParaRPr lang="en-US" altLang="zh-CN" dirty="0" smtClean="0"/>
        </a:p>
      </dgm:t>
    </dgm:pt>
    <dgm:pt modelId="{ED27DE8F-70E7-4F16-B4ED-FFCDD553554E}" type="parTrans" cxnId="{9AED21C9-CA13-4DC9-A074-ECE5B0F89BB5}">
      <dgm:prSet/>
      <dgm:spPr/>
      <dgm:t>
        <a:bodyPr/>
        <a:lstStyle/>
        <a:p>
          <a:endParaRPr lang="zh-CN" altLang="en-US"/>
        </a:p>
      </dgm:t>
    </dgm:pt>
    <dgm:pt modelId="{24B75297-CD49-4B3A-9CC4-D162E190E581}" type="sibTrans" cxnId="{9AED21C9-CA13-4DC9-A074-ECE5B0F89BB5}">
      <dgm:prSet/>
      <dgm:spPr/>
      <dgm:t>
        <a:bodyPr/>
        <a:lstStyle/>
        <a:p>
          <a:endParaRPr lang="zh-CN" altLang="en-US"/>
        </a:p>
      </dgm:t>
    </dgm:pt>
    <dgm:pt modelId="{19C2A044-133B-46ED-AE71-B08BF6356D13}">
      <dgm:prSet phldrT="[文本]"/>
      <dgm:spPr/>
      <dgm:t>
        <a:bodyPr/>
        <a:lstStyle/>
        <a:p>
          <a:r>
            <a:rPr lang="zh-CN" altLang="en-US" dirty="0" smtClean="0"/>
            <a:t>资源系统</a:t>
          </a:r>
          <a:endParaRPr lang="zh-CN" altLang="en-US" dirty="0"/>
        </a:p>
      </dgm:t>
    </dgm:pt>
    <dgm:pt modelId="{C495EAE8-E330-483D-9120-63FFBFF2AD1B}" type="parTrans" cxnId="{FFA2A172-760B-4FB2-942C-C28E38467EBD}">
      <dgm:prSet/>
      <dgm:spPr/>
      <dgm:t>
        <a:bodyPr/>
        <a:lstStyle/>
        <a:p>
          <a:endParaRPr lang="zh-CN" altLang="en-US"/>
        </a:p>
      </dgm:t>
    </dgm:pt>
    <dgm:pt modelId="{072050FC-289D-4976-8AE9-5ED0E810D2DD}" type="sibTrans" cxnId="{FFA2A172-760B-4FB2-942C-C28E38467EBD}">
      <dgm:prSet/>
      <dgm:spPr/>
      <dgm:t>
        <a:bodyPr/>
        <a:lstStyle/>
        <a:p>
          <a:endParaRPr lang="zh-CN" altLang="en-US"/>
        </a:p>
      </dgm:t>
    </dgm:pt>
    <dgm:pt modelId="{60859893-0B37-4190-9FB3-4CE3A3BEF789}" type="pres">
      <dgm:prSet presAssocID="{0DA2C909-1AA4-4160-979D-823F94669EF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537C9B-885E-4CE4-AB8B-DC0D77436612}" type="pres">
      <dgm:prSet presAssocID="{A3018E8E-595A-428C-8F22-F8593D54B90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0379D-8DC5-482C-9EA0-5982EBF42137}" type="pres">
      <dgm:prSet presAssocID="{A3018E8E-595A-428C-8F22-F8593D54B908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B6DD6684-9FC0-4B91-B1CF-B3B01609CEA9}" type="pres">
      <dgm:prSet presAssocID="{A3018E8E-595A-428C-8F22-F8593D54B908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F1051FA4-EA9B-41EB-9C4E-4EF126E1B343}" type="pres">
      <dgm:prSet presAssocID="{ADAF8D5A-0035-4F2E-A49F-907980D1409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181-9698-46C8-AAF9-688E38DC145A}" type="pres">
      <dgm:prSet presAssocID="{ADAF8D5A-0035-4F2E-A49F-907980D14097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EAE119C5-DD23-4146-AAC4-647FC0BF5551}" type="pres">
      <dgm:prSet presAssocID="{ADAF8D5A-0035-4F2E-A49F-907980D14097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CF93053-E51D-49F6-82B9-2DF407134A04}" type="pres">
      <dgm:prSet presAssocID="{19C2A044-133B-46ED-AE71-B08BF6356D13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F52907F7-2366-4723-97ED-A0262B33F0D2}" type="pres">
      <dgm:prSet presAssocID="{19C2A044-133B-46ED-AE71-B08BF6356D1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C5673-153C-46AC-BFF7-4C32EFEB25BE}" type="pres">
      <dgm:prSet presAssocID="{19C2A044-133B-46ED-AE71-B08BF6356D13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1C5179D3-08D6-40A4-B855-3F6C4041BBC9}" type="pres">
      <dgm:prSet presAssocID="{19C2A044-133B-46ED-AE71-B08BF6356D13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E692E66B-2262-481A-9ABC-7F2376D663B3}" type="pres">
      <dgm:prSet presAssocID="{F0E69A24-DE95-4574-8EB5-925490C212F7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40CE8C5E-D308-406A-80BA-E719D4B86338}" type="pres">
      <dgm:prSet presAssocID="{24B75297-CD49-4B3A-9CC4-D162E190E581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BB708D92-8944-492A-936F-C2D7534D1D52}" type="pres">
      <dgm:prSet presAssocID="{072050FC-289D-4976-8AE9-5ED0E810D2D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AED21C9-CA13-4DC9-A074-ECE5B0F89BB5}" srcId="{0DA2C909-1AA4-4160-979D-823F94669EF6}" destId="{ADAF8D5A-0035-4F2E-A49F-907980D14097}" srcOrd="1" destOrd="0" parTransId="{ED27DE8F-70E7-4F16-B4ED-FFCDD553554E}" sibTransId="{24B75297-CD49-4B3A-9CC4-D162E190E581}"/>
    <dgm:cxn modelId="{E45F1656-E442-4FE6-B6C4-7FDEF67AE970}" type="presOf" srcId="{F0E69A24-DE95-4574-8EB5-925490C212F7}" destId="{E692E66B-2262-481A-9ABC-7F2376D663B3}" srcOrd="0" destOrd="0" presId="urn:microsoft.com/office/officeart/2005/8/layout/gear1"/>
    <dgm:cxn modelId="{20FCF79C-BA99-43FF-AE8C-E1757303E4EB}" type="presOf" srcId="{0DA2C909-1AA4-4160-979D-823F94669EF6}" destId="{60859893-0B37-4190-9FB3-4CE3A3BEF789}" srcOrd="0" destOrd="0" presId="urn:microsoft.com/office/officeart/2005/8/layout/gear1"/>
    <dgm:cxn modelId="{24AA23F7-835F-4C8B-9A85-6D90D9E4D8EC}" type="presOf" srcId="{A3018E8E-595A-428C-8F22-F8593D54B908}" destId="{15537C9B-885E-4CE4-AB8B-DC0D77436612}" srcOrd="0" destOrd="0" presId="urn:microsoft.com/office/officeart/2005/8/layout/gear1"/>
    <dgm:cxn modelId="{B7CD9CF2-A9A1-43C5-B719-68231BE6C9CF}" type="presOf" srcId="{19C2A044-133B-46ED-AE71-B08BF6356D13}" destId="{F52907F7-2366-4723-97ED-A0262B33F0D2}" srcOrd="1" destOrd="0" presId="urn:microsoft.com/office/officeart/2005/8/layout/gear1"/>
    <dgm:cxn modelId="{5E1BC07D-49E1-4B6F-90A3-C5808013099C}" type="presOf" srcId="{A3018E8E-595A-428C-8F22-F8593D54B908}" destId="{B6DD6684-9FC0-4B91-B1CF-B3B01609CEA9}" srcOrd="2" destOrd="0" presId="urn:microsoft.com/office/officeart/2005/8/layout/gear1"/>
    <dgm:cxn modelId="{7C614EE6-C044-4D6D-8ECA-765A9C35C143}" type="presOf" srcId="{072050FC-289D-4976-8AE9-5ED0E810D2DD}" destId="{BB708D92-8944-492A-936F-C2D7534D1D52}" srcOrd="0" destOrd="0" presId="urn:microsoft.com/office/officeart/2005/8/layout/gear1"/>
    <dgm:cxn modelId="{F04B9A90-852B-41A7-A7E0-1A7DACBE476F}" type="presOf" srcId="{ADAF8D5A-0035-4F2E-A49F-907980D14097}" destId="{F1051FA4-EA9B-41EB-9C4E-4EF126E1B343}" srcOrd="0" destOrd="0" presId="urn:microsoft.com/office/officeart/2005/8/layout/gear1"/>
    <dgm:cxn modelId="{FFA2A172-760B-4FB2-942C-C28E38467EBD}" srcId="{0DA2C909-1AA4-4160-979D-823F94669EF6}" destId="{19C2A044-133B-46ED-AE71-B08BF6356D13}" srcOrd="2" destOrd="0" parTransId="{C495EAE8-E330-483D-9120-63FFBFF2AD1B}" sibTransId="{072050FC-289D-4976-8AE9-5ED0E810D2DD}"/>
    <dgm:cxn modelId="{D2DA2673-A5C2-4536-A557-FC6E9770289B}" srcId="{0DA2C909-1AA4-4160-979D-823F94669EF6}" destId="{A3018E8E-595A-428C-8F22-F8593D54B908}" srcOrd="0" destOrd="0" parTransId="{6572F649-F2EC-4CFF-BC80-D9D4DAA6F6AD}" sibTransId="{F0E69A24-DE95-4574-8EB5-925490C212F7}"/>
    <dgm:cxn modelId="{82BB949D-1FB5-44C5-847A-C0ECF1140362}" type="presOf" srcId="{19C2A044-133B-46ED-AE71-B08BF6356D13}" destId="{338C5673-153C-46AC-BFF7-4C32EFEB25BE}" srcOrd="2" destOrd="0" presId="urn:microsoft.com/office/officeart/2005/8/layout/gear1"/>
    <dgm:cxn modelId="{D73F169E-C5DA-4435-B9A8-3BB734758829}" type="presOf" srcId="{19C2A044-133B-46ED-AE71-B08BF6356D13}" destId="{CCF93053-E51D-49F6-82B9-2DF407134A04}" srcOrd="0" destOrd="0" presId="urn:microsoft.com/office/officeart/2005/8/layout/gear1"/>
    <dgm:cxn modelId="{76049264-9870-495E-8C5D-66593830D9D5}" type="presOf" srcId="{ADAF8D5A-0035-4F2E-A49F-907980D14097}" destId="{408A8181-9698-46C8-AAF9-688E38DC145A}" srcOrd="1" destOrd="0" presId="urn:microsoft.com/office/officeart/2005/8/layout/gear1"/>
    <dgm:cxn modelId="{F5974865-AAD0-4378-A583-35868E936ADA}" type="presOf" srcId="{24B75297-CD49-4B3A-9CC4-D162E190E581}" destId="{40CE8C5E-D308-406A-80BA-E719D4B86338}" srcOrd="0" destOrd="0" presId="urn:microsoft.com/office/officeart/2005/8/layout/gear1"/>
    <dgm:cxn modelId="{06E6F02D-1420-4A06-9EDD-5D2EA0F9EB2B}" type="presOf" srcId="{ADAF8D5A-0035-4F2E-A49F-907980D14097}" destId="{EAE119C5-DD23-4146-AAC4-647FC0BF5551}" srcOrd="2" destOrd="0" presId="urn:microsoft.com/office/officeart/2005/8/layout/gear1"/>
    <dgm:cxn modelId="{8FFEC823-2258-4C73-AB44-EF4A073E46CF}" type="presOf" srcId="{A3018E8E-595A-428C-8F22-F8593D54B908}" destId="{58A0379D-8DC5-482C-9EA0-5982EBF42137}" srcOrd="1" destOrd="0" presId="urn:microsoft.com/office/officeart/2005/8/layout/gear1"/>
    <dgm:cxn modelId="{64A7CF06-8D26-4BEE-A5B3-038CF0BFCD35}" type="presOf" srcId="{19C2A044-133B-46ED-AE71-B08BF6356D13}" destId="{1C5179D3-08D6-40A4-B855-3F6C4041BBC9}" srcOrd="3" destOrd="0" presId="urn:microsoft.com/office/officeart/2005/8/layout/gear1"/>
    <dgm:cxn modelId="{DDFFB238-C567-4413-8EFF-923985DA48DF}" type="presParOf" srcId="{60859893-0B37-4190-9FB3-4CE3A3BEF789}" destId="{15537C9B-885E-4CE4-AB8B-DC0D77436612}" srcOrd="0" destOrd="0" presId="urn:microsoft.com/office/officeart/2005/8/layout/gear1"/>
    <dgm:cxn modelId="{4188DDD2-ED10-4FCC-A976-7972D805F646}" type="presParOf" srcId="{60859893-0B37-4190-9FB3-4CE3A3BEF789}" destId="{58A0379D-8DC5-482C-9EA0-5982EBF42137}" srcOrd="1" destOrd="0" presId="urn:microsoft.com/office/officeart/2005/8/layout/gear1"/>
    <dgm:cxn modelId="{09BCD17B-241A-47CB-8EAB-E21EBCB6C634}" type="presParOf" srcId="{60859893-0B37-4190-9FB3-4CE3A3BEF789}" destId="{B6DD6684-9FC0-4B91-B1CF-B3B01609CEA9}" srcOrd="2" destOrd="0" presId="urn:microsoft.com/office/officeart/2005/8/layout/gear1"/>
    <dgm:cxn modelId="{783D62A8-C0FD-4302-8723-F2699F7DB576}" type="presParOf" srcId="{60859893-0B37-4190-9FB3-4CE3A3BEF789}" destId="{F1051FA4-EA9B-41EB-9C4E-4EF126E1B343}" srcOrd="3" destOrd="0" presId="urn:microsoft.com/office/officeart/2005/8/layout/gear1"/>
    <dgm:cxn modelId="{3D2624A5-7612-48B9-A2B2-C73052434BE4}" type="presParOf" srcId="{60859893-0B37-4190-9FB3-4CE3A3BEF789}" destId="{408A8181-9698-46C8-AAF9-688E38DC145A}" srcOrd="4" destOrd="0" presId="urn:microsoft.com/office/officeart/2005/8/layout/gear1"/>
    <dgm:cxn modelId="{88A6A6A2-3BAA-4045-A320-971F6129C01A}" type="presParOf" srcId="{60859893-0B37-4190-9FB3-4CE3A3BEF789}" destId="{EAE119C5-DD23-4146-AAC4-647FC0BF5551}" srcOrd="5" destOrd="0" presId="urn:microsoft.com/office/officeart/2005/8/layout/gear1"/>
    <dgm:cxn modelId="{175D5244-179D-4A59-BF42-1C7BD9697684}" type="presParOf" srcId="{60859893-0B37-4190-9FB3-4CE3A3BEF789}" destId="{CCF93053-E51D-49F6-82B9-2DF407134A04}" srcOrd="6" destOrd="0" presId="urn:microsoft.com/office/officeart/2005/8/layout/gear1"/>
    <dgm:cxn modelId="{3073874E-918D-480D-8BAB-054BAE8891D0}" type="presParOf" srcId="{60859893-0B37-4190-9FB3-4CE3A3BEF789}" destId="{F52907F7-2366-4723-97ED-A0262B33F0D2}" srcOrd="7" destOrd="0" presId="urn:microsoft.com/office/officeart/2005/8/layout/gear1"/>
    <dgm:cxn modelId="{020DDACA-4719-4070-85D3-7E1703DD1831}" type="presParOf" srcId="{60859893-0B37-4190-9FB3-4CE3A3BEF789}" destId="{338C5673-153C-46AC-BFF7-4C32EFEB25BE}" srcOrd="8" destOrd="0" presId="urn:microsoft.com/office/officeart/2005/8/layout/gear1"/>
    <dgm:cxn modelId="{AF5C82FE-32F8-43B9-A78C-3E5F1AA90CD1}" type="presParOf" srcId="{60859893-0B37-4190-9FB3-4CE3A3BEF789}" destId="{1C5179D3-08D6-40A4-B855-3F6C4041BBC9}" srcOrd="9" destOrd="0" presId="urn:microsoft.com/office/officeart/2005/8/layout/gear1"/>
    <dgm:cxn modelId="{2D7147A0-8B70-4E0C-B402-8C07D0D2C5D6}" type="presParOf" srcId="{60859893-0B37-4190-9FB3-4CE3A3BEF789}" destId="{E692E66B-2262-481A-9ABC-7F2376D663B3}" srcOrd="10" destOrd="0" presId="urn:microsoft.com/office/officeart/2005/8/layout/gear1"/>
    <dgm:cxn modelId="{A7055436-FD6E-451A-A685-D6E8A6DD1A5C}" type="presParOf" srcId="{60859893-0B37-4190-9FB3-4CE3A3BEF789}" destId="{40CE8C5E-D308-406A-80BA-E719D4B86338}" srcOrd="11" destOrd="0" presId="urn:microsoft.com/office/officeart/2005/8/layout/gear1"/>
    <dgm:cxn modelId="{48DB61F2-BDA2-4BBB-AAF0-94A742A529E9}" type="presParOf" srcId="{60859893-0B37-4190-9FB3-4CE3A3BEF789}" destId="{BB708D92-8944-492A-936F-C2D7534D1D52}" srcOrd="12" destOrd="0" presId="urn:microsoft.com/office/officeart/2005/8/layout/gear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EA6F95C-F903-4001-AEEC-6B00CE1F61F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55D175-5522-438D-B35B-DDFB5F503751}">
      <dgm:prSet phldrT="[文本]" custT="1"/>
      <dgm:spPr/>
      <dgm:t>
        <a:bodyPr tIns="720000"/>
        <a:lstStyle/>
        <a:p>
          <a:r>
            <a:rPr lang="zh-CN" altLang="en-US" sz="2000" dirty="0" smtClean="0"/>
            <a:t>存储系统</a:t>
          </a:r>
          <a:endParaRPr lang="zh-CN" altLang="en-US" sz="2000" dirty="0"/>
        </a:p>
      </dgm:t>
    </dgm:pt>
    <dgm:pt modelId="{6DD6C3EE-97A3-492C-812F-DF4638BA27AF}" type="par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E2A02F32-99A3-4331-A897-AEA4AA7E7982}" type="sib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682D0DE8-2B33-4384-94FF-E0EA7EBBD045}">
      <dgm:prSet phldrT="[文本]" custT="1"/>
      <dgm:spPr/>
      <dgm:t>
        <a:bodyPr/>
        <a:lstStyle/>
        <a:p>
          <a:r>
            <a:rPr lang="en-US" altLang="zh-CN" sz="1400" dirty="0" smtClean="0"/>
            <a:t>SAN</a:t>
          </a:r>
          <a:endParaRPr lang="zh-CN" altLang="en-US" sz="1400" dirty="0"/>
        </a:p>
      </dgm:t>
    </dgm:pt>
    <dgm:pt modelId="{27C63EA6-33DA-430E-9276-A5DE854FB68D}" type="par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B49926E3-962E-4AF6-8563-EC424DEB0AED}" type="sib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DCB7D505-FC52-4438-BEBD-CBBFF1D2ED48}">
      <dgm:prSet phldrT="[文本]" custT="1"/>
      <dgm:spPr/>
      <dgm:t>
        <a:bodyPr/>
        <a:lstStyle/>
        <a:p>
          <a:r>
            <a:rPr lang="zh-CN" altLang="en-US" sz="1400" b="0" dirty="0" smtClean="0"/>
            <a:t>数据库缓存</a:t>
          </a:r>
          <a:endParaRPr lang="zh-CN" altLang="en-US" sz="1400" b="0" dirty="0"/>
        </a:p>
      </dgm:t>
    </dgm:pt>
    <dgm:pt modelId="{27A16098-049F-48D3-85FE-5AA647F8947F}" type="par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B24424AD-123A-4E66-9DCC-A4B90F566642}" type="sib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26AB1602-1FA1-42BC-B93C-503C1BE8167C}">
      <dgm:prSet phldrT="[文本]" custT="1"/>
      <dgm:spPr/>
      <dgm:t>
        <a:bodyPr/>
        <a:lstStyle/>
        <a:p>
          <a:r>
            <a:rPr lang="zh-CN" altLang="en-US" sz="1400" dirty="0" smtClean="0"/>
            <a:t>对象缓存</a:t>
          </a:r>
          <a:endParaRPr lang="zh-CN" altLang="en-US" sz="1400" dirty="0"/>
        </a:p>
      </dgm:t>
    </dgm:pt>
    <dgm:pt modelId="{F5AB3550-B97B-4481-A6A0-5D05066E4B00}" type="par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83BECFDB-BF88-497C-87C4-B2CF863B4FE2}" type="sib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925B64C4-6EF6-49F4-99F4-7C9CF2C6611F}">
      <dgm:prSet phldrT="[文本]" custT="1"/>
      <dgm:spPr/>
      <dgm:t>
        <a:bodyPr tIns="720000"/>
        <a:lstStyle/>
        <a:p>
          <a:r>
            <a:rPr lang="zh-CN" altLang="en-US" sz="2000" dirty="0" smtClean="0"/>
            <a:t>搜索引擎</a:t>
          </a:r>
          <a:endParaRPr lang="zh-CN" altLang="en-US" sz="2000" dirty="0"/>
        </a:p>
      </dgm:t>
    </dgm:pt>
    <dgm:pt modelId="{B0C9262C-6180-4D91-8BD5-44361B403009}" type="par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005E42E9-326F-4CEA-B9B2-C6D8BA65FD4A}" type="sib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D2374C42-B017-4FB3-B333-31409F67E00A}">
      <dgm:prSet custT="1"/>
      <dgm:spPr/>
      <dgm:t>
        <a:bodyPr/>
        <a:lstStyle/>
        <a:p>
          <a:r>
            <a:rPr lang="zh-CN" altLang="en-US" sz="1400" dirty="0" smtClean="0"/>
            <a:t>全文索引</a:t>
          </a:r>
          <a:endParaRPr lang="zh-CN" altLang="en-US" sz="1400" dirty="0"/>
        </a:p>
      </dgm:t>
    </dgm:pt>
    <dgm:pt modelId="{6E413ABD-15BA-4E71-8E02-5821DA90E556}" type="par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51DF54E4-8B9A-44E1-B0BE-5CE9BA859782}" type="sib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F05283ED-DF93-49AB-81C0-2305831A42B5}">
      <dgm:prSet custT="1"/>
      <dgm:spPr/>
      <dgm:t>
        <a:bodyPr tIns="720000"/>
        <a:lstStyle/>
        <a:p>
          <a:r>
            <a:rPr lang="en-US" altLang="zh-CN" sz="2000" dirty="0" smtClean="0"/>
            <a:t>Cache</a:t>
          </a:r>
          <a:endParaRPr lang="zh-CN" altLang="en-US" sz="2000" dirty="0" smtClean="0"/>
        </a:p>
      </dgm:t>
    </dgm:pt>
    <dgm:pt modelId="{DAE0CD76-CCF7-412A-BC8C-A74160205D9C}" type="par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79DDE4D9-6037-48DB-95CB-CFED7D9486DA}" type="sib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4E7DB820-BF00-4849-A07E-E60248348947}">
      <dgm:prSet custT="1"/>
      <dgm:spPr/>
      <dgm:t>
        <a:bodyPr tIns="720000"/>
        <a:lstStyle/>
        <a:p>
          <a:r>
            <a:rPr lang="zh-CN" altLang="en-US" sz="2000" dirty="0" smtClean="0"/>
            <a:t>数据库</a:t>
          </a:r>
        </a:p>
      </dgm:t>
    </dgm:pt>
    <dgm:pt modelId="{59AEC5DC-002C-4FDD-9F6C-E94243E2F463}" type="par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BB7B9C72-C226-4259-B03A-B9BDF8FE476D}" type="sib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CFD1335D-D580-4549-A2E3-CFB353D32DFF}">
      <dgm:prSet custT="1"/>
      <dgm:spPr/>
      <dgm:t>
        <a:bodyPr/>
        <a:lstStyle/>
        <a:p>
          <a:r>
            <a:rPr lang="zh-CN" altLang="en-US" sz="1400" dirty="0" smtClean="0"/>
            <a:t>索引</a:t>
          </a:r>
          <a:endParaRPr lang="zh-CN" altLang="en-US" sz="1400" dirty="0"/>
        </a:p>
      </dgm:t>
    </dgm:pt>
    <dgm:pt modelId="{674CDCA7-A0A7-43A5-88EC-A78CB4D80B79}" type="par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00D4751B-D137-4321-992A-4C34169CE1BE}" type="sib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58D19102-8E71-49A7-86DF-B2FED6868ABF}">
      <dgm:prSet custT="1"/>
      <dgm:spPr/>
      <dgm:t>
        <a:bodyPr/>
        <a:lstStyle/>
        <a:p>
          <a:r>
            <a:rPr lang="zh-CN" altLang="en-US" sz="1400" dirty="0" smtClean="0"/>
            <a:t>水平分割</a:t>
          </a:r>
          <a:endParaRPr lang="zh-CN" altLang="en-US" sz="1400" dirty="0"/>
        </a:p>
      </dgm:t>
    </dgm:pt>
    <dgm:pt modelId="{BA6C7DA5-1B88-4926-975C-5D859A2D873F}" type="par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086D3490-E206-4473-A7F8-B6EE09470B10}" type="sib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3307288C-D726-4997-9AAB-DC9D1BFFDD85}">
      <dgm:prSet custT="1"/>
      <dgm:spPr/>
      <dgm:t>
        <a:bodyPr/>
        <a:lstStyle/>
        <a:p>
          <a:r>
            <a:rPr lang="zh-CN" altLang="en-US" sz="1400" dirty="0" smtClean="0"/>
            <a:t>目录索引</a:t>
          </a:r>
          <a:endParaRPr lang="zh-CN" altLang="en-US" sz="1400" dirty="0"/>
        </a:p>
      </dgm:t>
    </dgm:pt>
    <dgm:pt modelId="{62B46A00-9321-4749-9BF3-2CB43B6872A1}" type="par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D846AE05-7444-4FEF-9E36-672AB94271E1}" type="sib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068B288D-1CBA-4410-8DDC-141648E75E40}">
      <dgm:prSet phldrT="[文本]" custT="1"/>
      <dgm:spPr/>
      <dgm:t>
        <a:bodyPr/>
        <a:lstStyle/>
        <a:p>
          <a:r>
            <a:rPr lang="en-US" altLang="zh-CN" sz="1400" dirty="0" smtClean="0"/>
            <a:t>NAS</a:t>
          </a:r>
          <a:endParaRPr lang="zh-CN" altLang="en-US" sz="1400" dirty="0"/>
        </a:p>
      </dgm:t>
    </dgm:pt>
    <dgm:pt modelId="{67D75041-2B62-40CB-A41B-CF081B2BC1E8}" type="par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92FF17C4-F9C3-4219-AC12-E2F28D715AEE}" type="sib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FD149543-6851-48A0-AA9B-6C23E476DF26}">
      <dgm:prSet phldrT="[文本]" custT="1"/>
      <dgm:spPr/>
      <dgm:t>
        <a:bodyPr/>
        <a:lstStyle/>
        <a:p>
          <a:r>
            <a:rPr lang="en-US" altLang="zh-CN" sz="1400" dirty="0" smtClean="0"/>
            <a:t>DAC</a:t>
          </a:r>
          <a:endParaRPr lang="zh-CN" altLang="en-US" sz="1400" dirty="0"/>
        </a:p>
      </dgm:t>
    </dgm:pt>
    <dgm:pt modelId="{5A2E263C-5C92-4564-9DE0-564EAA5D3EEA}" type="parTrans" cxnId="{47795BEB-2925-45A4-B8AC-8A68214A913C}">
      <dgm:prSet/>
      <dgm:spPr/>
      <dgm:t>
        <a:bodyPr/>
        <a:lstStyle/>
        <a:p>
          <a:endParaRPr lang="zh-CN" altLang="en-US"/>
        </a:p>
      </dgm:t>
    </dgm:pt>
    <dgm:pt modelId="{21E89327-6663-41DE-B22C-32CEA410793F}" type="sibTrans" cxnId="{47795BEB-2925-45A4-B8AC-8A68214A913C}">
      <dgm:prSet/>
      <dgm:spPr/>
      <dgm:t>
        <a:bodyPr/>
        <a:lstStyle/>
        <a:p>
          <a:endParaRPr lang="zh-CN" altLang="en-US"/>
        </a:p>
      </dgm:t>
    </dgm:pt>
    <dgm:pt modelId="{AE581677-4191-4089-BE02-4F5E430B976F}">
      <dgm:prSet custT="1"/>
      <dgm:spPr/>
      <dgm:t>
        <a:bodyPr/>
        <a:lstStyle/>
        <a:p>
          <a:r>
            <a:rPr lang="zh-CN" altLang="en-US" sz="1400" dirty="0" smtClean="0"/>
            <a:t>垂直分割</a:t>
          </a:r>
          <a:endParaRPr lang="zh-CN" altLang="en-US" sz="1400" dirty="0"/>
        </a:p>
      </dgm:t>
    </dgm:pt>
    <dgm:pt modelId="{58D04B36-3437-4EF6-B0A7-96C3EA5155E1}" type="parTrans" cxnId="{72FE13A5-901F-44F5-B8F9-4DAD19369975}">
      <dgm:prSet/>
      <dgm:spPr/>
      <dgm:t>
        <a:bodyPr/>
        <a:lstStyle/>
        <a:p>
          <a:endParaRPr lang="zh-CN" altLang="en-US"/>
        </a:p>
      </dgm:t>
    </dgm:pt>
    <dgm:pt modelId="{E02594A2-BA71-4224-B10E-661CE5BEB77D}" type="sibTrans" cxnId="{72FE13A5-901F-44F5-B8F9-4DAD19369975}">
      <dgm:prSet/>
      <dgm:spPr/>
      <dgm:t>
        <a:bodyPr/>
        <a:lstStyle/>
        <a:p>
          <a:endParaRPr lang="zh-CN" altLang="en-US"/>
        </a:p>
      </dgm:t>
    </dgm:pt>
    <dgm:pt modelId="{CADFF409-7575-42B0-B538-E8E84D266DE1}">
      <dgm:prSet phldrT="[文本]" custT="1"/>
      <dgm:spPr/>
      <dgm:t>
        <a:bodyPr/>
        <a:lstStyle/>
        <a:p>
          <a:r>
            <a:rPr lang="zh-CN" altLang="en-US" sz="1400" b="0" dirty="0" smtClean="0"/>
            <a:t>内容静态化</a:t>
          </a:r>
          <a:endParaRPr lang="zh-CN" altLang="en-US" sz="1400" b="0" dirty="0"/>
        </a:p>
      </dgm:t>
    </dgm:pt>
    <dgm:pt modelId="{CF473DF6-F4A3-40C9-9201-C6F4129D3771}" type="parTrans" cxnId="{65E4DDD2-1EB5-4518-9542-7CF6B78F1EA2}">
      <dgm:prSet/>
      <dgm:spPr/>
      <dgm:t>
        <a:bodyPr/>
        <a:lstStyle/>
        <a:p>
          <a:endParaRPr lang="zh-CN" altLang="en-US"/>
        </a:p>
      </dgm:t>
    </dgm:pt>
    <dgm:pt modelId="{3ED5D1B4-89F4-432D-989E-BC11DB2D5BE6}" type="sibTrans" cxnId="{65E4DDD2-1EB5-4518-9542-7CF6B78F1EA2}">
      <dgm:prSet/>
      <dgm:spPr/>
      <dgm:t>
        <a:bodyPr/>
        <a:lstStyle/>
        <a:p>
          <a:endParaRPr lang="zh-CN" altLang="en-US"/>
        </a:p>
      </dgm:t>
    </dgm:pt>
    <dgm:pt modelId="{E97E8A1F-EF53-4402-AAF5-52DA9DF42324}">
      <dgm:prSet phldrT="[文本]" custT="1"/>
      <dgm:spPr/>
      <dgm:t>
        <a:bodyPr/>
        <a:lstStyle/>
        <a:p>
          <a:r>
            <a:rPr lang="zh-CN" altLang="en-US" sz="1400" dirty="0" smtClean="0"/>
            <a:t>客户端缓存</a:t>
          </a:r>
          <a:endParaRPr lang="zh-CN" altLang="en-US" sz="1400" dirty="0"/>
        </a:p>
      </dgm:t>
    </dgm:pt>
    <dgm:pt modelId="{B724416E-E6A1-4A42-8594-9392AF4F9F6C}" type="parTrans" cxnId="{21F810C9-AB4B-42A1-A010-603B6CBE7DDA}">
      <dgm:prSet/>
      <dgm:spPr/>
      <dgm:t>
        <a:bodyPr/>
        <a:lstStyle/>
        <a:p>
          <a:endParaRPr lang="zh-CN" altLang="en-US"/>
        </a:p>
      </dgm:t>
    </dgm:pt>
    <dgm:pt modelId="{59A37EE6-FB0C-42BC-96EC-5B3DE2524E5E}" type="sibTrans" cxnId="{21F810C9-AB4B-42A1-A010-603B6CBE7DDA}">
      <dgm:prSet/>
      <dgm:spPr/>
      <dgm:t>
        <a:bodyPr/>
        <a:lstStyle/>
        <a:p>
          <a:endParaRPr lang="zh-CN" altLang="en-US"/>
        </a:p>
      </dgm:t>
    </dgm:pt>
    <dgm:pt modelId="{1FA85E47-1E16-41CE-B39C-C2028C8D916B}">
      <dgm:prSet custT="1"/>
      <dgm:spPr/>
      <dgm:t>
        <a:bodyPr/>
        <a:lstStyle/>
        <a:p>
          <a:r>
            <a:rPr lang="zh-CN" altLang="en-US" sz="1400" smtClean="0"/>
            <a:t>数据</a:t>
          </a:r>
          <a:r>
            <a:rPr lang="zh-CN" altLang="en-US" sz="1400" dirty="0" smtClean="0"/>
            <a:t>复制</a:t>
          </a:r>
          <a:endParaRPr lang="zh-CN" altLang="en-US" sz="1400" dirty="0"/>
        </a:p>
      </dgm:t>
    </dgm:pt>
    <dgm:pt modelId="{74E97687-DAD5-4F3B-ABAA-18F1C8FBBD03}" type="parTrans" cxnId="{0D40622E-36DE-4C6E-A94A-64C619082BC0}">
      <dgm:prSet/>
      <dgm:spPr/>
    </dgm:pt>
    <dgm:pt modelId="{712788C8-BF3C-4137-A380-78D34BD0F0F4}" type="sibTrans" cxnId="{0D40622E-36DE-4C6E-A94A-64C619082BC0}">
      <dgm:prSet/>
      <dgm:spPr/>
    </dgm:pt>
    <dgm:pt modelId="{3F61CD83-E7C1-40B2-BE9F-8DBCB3F6CCE8}" type="pres">
      <dgm:prSet presAssocID="{DEA6F95C-F903-4001-AEEC-6B00CE1F61F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04C7AE-C588-4CB7-94F8-3D3A1ED5B59B}" type="pres">
      <dgm:prSet presAssocID="{2E55D175-5522-438D-B35B-DDFB5F503751}" presName="compNode" presStyleCnt="0"/>
      <dgm:spPr/>
    </dgm:pt>
    <dgm:pt modelId="{1CBD4E52-5E48-47B4-B186-5BEFA88CA303}" type="pres">
      <dgm:prSet presAssocID="{2E55D175-5522-438D-B35B-DDFB5F50375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B1827E4-F6D8-4969-B677-51A84A2FAC8A}" type="pres">
      <dgm:prSet presAssocID="{2E55D175-5522-438D-B35B-DDFB5F50375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CCD15AAB-74A5-4741-BAC0-E3402FDDA82A}" type="pres">
      <dgm:prSet presAssocID="{2E55D175-5522-438D-B35B-DDFB5F503751}" presName="compChildNode" presStyleCnt="0"/>
      <dgm:spPr/>
    </dgm:pt>
    <dgm:pt modelId="{342520F7-5460-40F8-A13E-E2087AB7DB92}" type="pres">
      <dgm:prSet presAssocID="{2E55D175-5522-438D-B35B-DDFB5F503751}" presName="theInnerList" presStyleCnt="0"/>
      <dgm:spPr/>
    </dgm:pt>
    <dgm:pt modelId="{9475856C-C1CB-4FA9-AD62-133A257B1AC3}" type="pres">
      <dgm:prSet presAssocID="{FD149543-6851-48A0-AA9B-6C23E476DF26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9BE12-A57B-4CA2-87C0-3B447416099B}" type="pres">
      <dgm:prSet presAssocID="{FD149543-6851-48A0-AA9B-6C23E476DF26}" presName="aSpace2" presStyleCnt="0"/>
      <dgm:spPr/>
    </dgm:pt>
    <dgm:pt modelId="{EDA151E7-7BE1-49A8-97F5-7B5FAA0C4094}" type="pres">
      <dgm:prSet presAssocID="{682D0DE8-2B33-4384-94FF-E0EA7EBBD045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3EFD1-5DC7-4EC6-ABDA-34F37E974F6C}" type="pres">
      <dgm:prSet presAssocID="{682D0DE8-2B33-4384-94FF-E0EA7EBBD045}" presName="aSpace2" presStyleCnt="0"/>
      <dgm:spPr/>
    </dgm:pt>
    <dgm:pt modelId="{C796FF30-A9A1-4B51-BD2A-09C5C8C76536}" type="pres">
      <dgm:prSet presAssocID="{068B288D-1CBA-4410-8DDC-141648E75E40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A3029-D80D-4506-BAE5-587CB7D3E75B}" type="pres">
      <dgm:prSet presAssocID="{2E55D175-5522-438D-B35B-DDFB5F503751}" presName="aSpace" presStyleCnt="0"/>
      <dgm:spPr/>
    </dgm:pt>
    <dgm:pt modelId="{C8783B87-0F7C-44A1-824D-244125EE27C2}" type="pres">
      <dgm:prSet presAssocID="{925B64C4-6EF6-49F4-99F4-7C9CF2C6611F}" presName="compNode" presStyleCnt="0"/>
      <dgm:spPr/>
    </dgm:pt>
    <dgm:pt modelId="{9F84B4AB-7853-4799-B7DF-6CF680D5FBC6}" type="pres">
      <dgm:prSet presAssocID="{925B64C4-6EF6-49F4-99F4-7C9CF2C6611F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A99F69F-2073-411C-A247-D8F8F344CFC0}" type="pres">
      <dgm:prSet presAssocID="{925B64C4-6EF6-49F4-99F4-7C9CF2C6611F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4171DA2B-F384-4ABF-A4F2-D1C978F0A27F}" type="pres">
      <dgm:prSet presAssocID="{925B64C4-6EF6-49F4-99F4-7C9CF2C6611F}" presName="compChildNode" presStyleCnt="0"/>
      <dgm:spPr/>
    </dgm:pt>
    <dgm:pt modelId="{8CDB6CB6-1368-45EB-862A-F98BC0428DAC}" type="pres">
      <dgm:prSet presAssocID="{925B64C4-6EF6-49F4-99F4-7C9CF2C6611F}" presName="theInnerList" presStyleCnt="0"/>
      <dgm:spPr/>
    </dgm:pt>
    <dgm:pt modelId="{B2EE398F-95BF-41DB-8811-332CB9EA3A15}" type="pres">
      <dgm:prSet presAssocID="{D2374C42-B017-4FB3-B333-31409F67E00A}" presName="childNode" presStyleLbl="node1" presStyleIdx="3" presStyleCnt="13" custScaleY="1003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D7B5F-07F6-4ED2-B987-A5C858D1759B}" type="pres">
      <dgm:prSet presAssocID="{D2374C42-B017-4FB3-B333-31409F67E00A}" presName="aSpace2" presStyleCnt="0"/>
      <dgm:spPr/>
    </dgm:pt>
    <dgm:pt modelId="{B6789A55-DDEF-411C-81F7-DBCFEAADDCD1}" type="pres">
      <dgm:prSet presAssocID="{3307288C-D726-4997-9AAB-DC9D1BFFDD85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BA5710-81EB-42B2-B4EA-A6D54C613524}" type="pres">
      <dgm:prSet presAssocID="{925B64C4-6EF6-49F4-99F4-7C9CF2C6611F}" presName="aSpace" presStyleCnt="0"/>
      <dgm:spPr/>
    </dgm:pt>
    <dgm:pt modelId="{D0FB4D48-CB65-4C87-9C38-EF071F83A9C4}" type="pres">
      <dgm:prSet presAssocID="{4E7DB820-BF00-4849-A07E-E60248348947}" presName="compNode" presStyleCnt="0"/>
      <dgm:spPr/>
    </dgm:pt>
    <dgm:pt modelId="{27B740A1-A379-410D-AA23-45588214D0CD}" type="pres">
      <dgm:prSet presAssocID="{4E7DB820-BF00-4849-A07E-E60248348947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C6A74C3-FFBC-470A-8BC2-FF51004F22F6}" type="pres">
      <dgm:prSet presAssocID="{4E7DB820-BF00-4849-A07E-E60248348947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1B2ABED-ADD5-44EC-B432-957C4ABA8FAE}" type="pres">
      <dgm:prSet presAssocID="{4E7DB820-BF00-4849-A07E-E60248348947}" presName="compChildNode" presStyleCnt="0"/>
      <dgm:spPr/>
    </dgm:pt>
    <dgm:pt modelId="{6C7BE6C0-669C-4CA0-8B61-A2615EED6C0B}" type="pres">
      <dgm:prSet presAssocID="{4E7DB820-BF00-4849-A07E-E60248348947}" presName="theInnerList" presStyleCnt="0"/>
      <dgm:spPr/>
    </dgm:pt>
    <dgm:pt modelId="{A9DD3897-F26C-4D42-A9A7-B53A7D8CA14B}" type="pres">
      <dgm:prSet presAssocID="{CFD1335D-D580-4549-A2E3-CFB353D32DFF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0DF53-7923-4EE4-9BCE-F1FC54EC9A35}" type="pres">
      <dgm:prSet presAssocID="{CFD1335D-D580-4549-A2E3-CFB353D32DFF}" presName="aSpace2" presStyleCnt="0"/>
      <dgm:spPr/>
    </dgm:pt>
    <dgm:pt modelId="{B2E32B40-863D-42B3-83C2-66EAD0A27C9B}" type="pres">
      <dgm:prSet presAssocID="{1FA85E47-1E16-41CE-B39C-C2028C8D916B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4B9105-84F8-4F0F-BFB3-775674BDDA02}" type="pres">
      <dgm:prSet presAssocID="{1FA85E47-1E16-41CE-B39C-C2028C8D916B}" presName="aSpace2" presStyleCnt="0"/>
      <dgm:spPr/>
    </dgm:pt>
    <dgm:pt modelId="{02349C94-1016-46A4-93BA-F8D24CEB2D38}" type="pres">
      <dgm:prSet presAssocID="{58D19102-8E71-49A7-86DF-B2FED6868ABF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5F573-3445-4824-AEF9-5E5B9143CF68}" type="pres">
      <dgm:prSet presAssocID="{58D19102-8E71-49A7-86DF-B2FED6868ABF}" presName="aSpace2" presStyleCnt="0"/>
      <dgm:spPr/>
    </dgm:pt>
    <dgm:pt modelId="{92D8FF9C-C536-4A6D-941B-E47047D2CF0E}" type="pres">
      <dgm:prSet presAssocID="{AE581677-4191-4089-BE02-4F5E430B976F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CE08-6D3C-4C07-A4CD-72F4E21108AA}" type="pres">
      <dgm:prSet presAssocID="{4E7DB820-BF00-4849-A07E-E60248348947}" presName="aSpace" presStyleCnt="0"/>
      <dgm:spPr/>
    </dgm:pt>
    <dgm:pt modelId="{865AA177-5C70-4920-AAE0-CFEB0B0A9D4B}" type="pres">
      <dgm:prSet presAssocID="{F05283ED-DF93-49AB-81C0-2305831A42B5}" presName="compNode" presStyleCnt="0"/>
      <dgm:spPr/>
    </dgm:pt>
    <dgm:pt modelId="{000379F8-F0F7-4985-AA35-B853E71DC950}" type="pres">
      <dgm:prSet presAssocID="{F05283ED-DF93-49AB-81C0-2305831A42B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FAF12226-FAF5-4FC9-8FF5-04725D0C9F0B}" type="pres">
      <dgm:prSet presAssocID="{F05283ED-DF93-49AB-81C0-2305831A42B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FAB5BE9-7F60-4DF2-AF18-2D3E40479349}" type="pres">
      <dgm:prSet presAssocID="{F05283ED-DF93-49AB-81C0-2305831A42B5}" presName="compChildNode" presStyleCnt="0"/>
      <dgm:spPr/>
    </dgm:pt>
    <dgm:pt modelId="{F1D7EEF2-4F1B-4370-BAE7-30AE887942CB}" type="pres">
      <dgm:prSet presAssocID="{F05283ED-DF93-49AB-81C0-2305831A42B5}" presName="theInnerList" presStyleCnt="0"/>
      <dgm:spPr/>
    </dgm:pt>
    <dgm:pt modelId="{ADB8BBAC-3268-4105-96F6-690D7EB32461}" type="pres">
      <dgm:prSet presAssocID="{CADFF409-7575-42B0-B538-E8E84D266DE1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049E7-BA96-465A-B0EC-0F89DCAD305D}" type="pres">
      <dgm:prSet presAssocID="{CADFF409-7575-42B0-B538-E8E84D266DE1}" presName="aSpace2" presStyleCnt="0"/>
      <dgm:spPr/>
    </dgm:pt>
    <dgm:pt modelId="{001EF3B8-60A4-4E89-AC04-5E7EBFB227C4}" type="pres">
      <dgm:prSet presAssocID="{DCB7D505-FC52-4438-BEBD-CBBFF1D2ED48}" presName="childNode" presStyleLbl="node1" presStyleIdx="10" presStyleCnt="13" custScaleY="9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F1FC-3801-4E8D-BB1A-E0FFAE4A4D4C}" type="pres">
      <dgm:prSet presAssocID="{DCB7D505-FC52-4438-BEBD-CBBFF1D2ED48}" presName="aSpace2" presStyleCnt="0"/>
      <dgm:spPr/>
    </dgm:pt>
    <dgm:pt modelId="{D6DD39CF-E4BD-4252-A327-1F099F1D93C5}" type="pres">
      <dgm:prSet presAssocID="{26AB1602-1FA1-42BC-B93C-503C1BE8167C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B6EBB-8143-4039-A92E-45FC80A6D867}" type="pres">
      <dgm:prSet presAssocID="{26AB1602-1FA1-42BC-B93C-503C1BE8167C}" presName="aSpace2" presStyleCnt="0"/>
      <dgm:spPr/>
    </dgm:pt>
    <dgm:pt modelId="{8EE36B9A-5382-4DD4-96DF-F5FC6C1BE194}" type="pres">
      <dgm:prSet presAssocID="{E97E8A1F-EF53-4402-AAF5-52DA9DF42324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9750E7-83F9-494C-B290-5EB5A76E87C3}" type="presOf" srcId="{AE581677-4191-4089-BE02-4F5E430B976F}" destId="{92D8FF9C-C536-4A6D-941B-E47047D2CF0E}" srcOrd="0" destOrd="0" presId="urn:microsoft.com/office/officeart/2005/8/layout/lProcess2"/>
    <dgm:cxn modelId="{7ECB8A8C-EA0D-47D6-AA97-B13A293D2D7D}" type="presOf" srcId="{F05283ED-DF93-49AB-81C0-2305831A42B5}" destId="{FAF12226-FAF5-4FC9-8FF5-04725D0C9F0B}" srcOrd="1" destOrd="0" presId="urn:microsoft.com/office/officeart/2005/8/layout/lProcess2"/>
    <dgm:cxn modelId="{D6A8021C-5852-4321-80C2-605E0F8CBAD8}" srcId="{DEA6F95C-F903-4001-AEEC-6B00CE1F61F7}" destId="{925B64C4-6EF6-49F4-99F4-7C9CF2C6611F}" srcOrd="1" destOrd="0" parTransId="{B0C9262C-6180-4D91-8BD5-44361B403009}" sibTransId="{005E42E9-326F-4CEA-B9B2-C6D8BA65FD4A}"/>
    <dgm:cxn modelId="{B09905ED-E896-48E2-A720-A216DE14EF0C}" srcId="{4E7DB820-BF00-4849-A07E-E60248348947}" destId="{58D19102-8E71-49A7-86DF-B2FED6868ABF}" srcOrd="2" destOrd="0" parTransId="{BA6C7DA5-1B88-4926-975C-5D859A2D873F}" sibTransId="{086D3490-E206-4473-A7F8-B6EE09470B10}"/>
    <dgm:cxn modelId="{5D8D8A0F-F54D-4F61-AFEE-875CCF67C83D}" type="presOf" srcId="{E97E8A1F-EF53-4402-AAF5-52DA9DF42324}" destId="{8EE36B9A-5382-4DD4-96DF-F5FC6C1BE194}" srcOrd="0" destOrd="0" presId="urn:microsoft.com/office/officeart/2005/8/layout/lProcess2"/>
    <dgm:cxn modelId="{F3DBE46D-B986-4F8C-BA2C-59DD187BC760}" type="presOf" srcId="{D2374C42-B017-4FB3-B333-31409F67E00A}" destId="{B2EE398F-95BF-41DB-8811-332CB9EA3A15}" srcOrd="0" destOrd="0" presId="urn:microsoft.com/office/officeart/2005/8/layout/lProcess2"/>
    <dgm:cxn modelId="{D595FE79-A813-40A7-B40B-800C13799816}" type="presOf" srcId="{682D0DE8-2B33-4384-94FF-E0EA7EBBD045}" destId="{EDA151E7-7BE1-49A8-97F5-7B5FAA0C4094}" srcOrd="0" destOrd="0" presId="urn:microsoft.com/office/officeart/2005/8/layout/lProcess2"/>
    <dgm:cxn modelId="{3C0DB557-F6DD-4E06-A5D5-61938BB4AB16}" type="presOf" srcId="{DCB7D505-FC52-4438-BEBD-CBBFF1D2ED48}" destId="{001EF3B8-60A4-4E89-AC04-5E7EBFB227C4}" srcOrd="0" destOrd="0" presId="urn:microsoft.com/office/officeart/2005/8/layout/lProcess2"/>
    <dgm:cxn modelId="{1709A2D4-D975-4D40-940C-D4A9477D3CE1}" srcId="{2E55D175-5522-438D-B35B-DDFB5F503751}" destId="{068B288D-1CBA-4410-8DDC-141648E75E40}" srcOrd="2" destOrd="0" parTransId="{67D75041-2B62-40CB-A41B-CF081B2BC1E8}" sibTransId="{92FF17C4-F9C3-4219-AC12-E2F28D715AEE}"/>
    <dgm:cxn modelId="{70313AED-7E71-4514-9082-18209FD7D583}" type="presOf" srcId="{CFD1335D-D580-4549-A2E3-CFB353D32DFF}" destId="{A9DD3897-F26C-4D42-A9A7-B53A7D8CA14B}" srcOrd="0" destOrd="0" presId="urn:microsoft.com/office/officeart/2005/8/layout/lProcess2"/>
    <dgm:cxn modelId="{B6D8BC06-C281-4B42-A538-7DEBA8FABC66}" type="presOf" srcId="{58D19102-8E71-49A7-86DF-B2FED6868ABF}" destId="{02349C94-1016-46A4-93BA-F8D24CEB2D38}" srcOrd="0" destOrd="0" presId="urn:microsoft.com/office/officeart/2005/8/layout/lProcess2"/>
    <dgm:cxn modelId="{0D40622E-36DE-4C6E-A94A-64C619082BC0}" srcId="{4E7DB820-BF00-4849-A07E-E60248348947}" destId="{1FA85E47-1E16-41CE-B39C-C2028C8D916B}" srcOrd="1" destOrd="0" parTransId="{74E97687-DAD5-4F3B-ABAA-18F1C8FBBD03}" sibTransId="{712788C8-BF3C-4137-A380-78D34BD0F0F4}"/>
    <dgm:cxn modelId="{56723C6A-5BFB-43D6-8CF8-20946FC8C488}" srcId="{4E7DB820-BF00-4849-A07E-E60248348947}" destId="{CFD1335D-D580-4549-A2E3-CFB353D32DFF}" srcOrd="0" destOrd="0" parTransId="{674CDCA7-A0A7-43A5-88EC-A78CB4D80B79}" sibTransId="{00D4751B-D137-4321-992A-4C34169CE1BE}"/>
    <dgm:cxn modelId="{95A376B9-C953-4782-8F04-8E266D9F1C44}" srcId="{925B64C4-6EF6-49F4-99F4-7C9CF2C6611F}" destId="{3307288C-D726-4997-9AAB-DC9D1BFFDD85}" srcOrd="1" destOrd="0" parTransId="{62B46A00-9321-4749-9BF3-2CB43B6872A1}" sibTransId="{D846AE05-7444-4FEF-9E36-672AB94271E1}"/>
    <dgm:cxn modelId="{C836574D-F176-4FB8-84B9-94DC7992FF31}" type="presOf" srcId="{CADFF409-7575-42B0-B538-E8E84D266DE1}" destId="{ADB8BBAC-3268-4105-96F6-690D7EB32461}" srcOrd="0" destOrd="0" presId="urn:microsoft.com/office/officeart/2005/8/layout/lProcess2"/>
    <dgm:cxn modelId="{9AEABA54-B94C-48BC-9606-8027AF40ED89}" type="presOf" srcId="{FD149543-6851-48A0-AA9B-6C23E476DF26}" destId="{9475856C-C1CB-4FA9-AD62-133A257B1AC3}" srcOrd="0" destOrd="0" presId="urn:microsoft.com/office/officeart/2005/8/layout/lProcess2"/>
    <dgm:cxn modelId="{97378706-E395-440C-BA6D-AB13C8108B6A}" type="presOf" srcId="{DEA6F95C-F903-4001-AEEC-6B00CE1F61F7}" destId="{3F61CD83-E7C1-40B2-BE9F-8DBCB3F6CCE8}" srcOrd="0" destOrd="0" presId="urn:microsoft.com/office/officeart/2005/8/layout/lProcess2"/>
    <dgm:cxn modelId="{72FE13A5-901F-44F5-B8F9-4DAD19369975}" srcId="{4E7DB820-BF00-4849-A07E-E60248348947}" destId="{AE581677-4191-4089-BE02-4F5E430B976F}" srcOrd="3" destOrd="0" parTransId="{58D04B36-3437-4EF6-B0A7-96C3EA5155E1}" sibTransId="{E02594A2-BA71-4224-B10E-661CE5BEB77D}"/>
    <dgm:cxn modelId="{5C066440-D292-416D-A9A8-05C68D584104}" type="presOf" srcId="{4E7DB820-BF00-4849-A07E-E60248348947}" destId="{2C6A74C3-FFBC-470A-8BC2-FF51004F22F6}" srcOrd="1" destOrd="0" presId="urn:microsoft.com/office/officeart/2005/8/layout/lProcess2"/>
    <dgm:cxn modelId="{E283D7C2-F7B2-4F5B-9AB0-6FC75FCDA81B}" type="presOf" srcId="{2E55D175-5522-438D-B35B-DDFB5F503751}" destId="{1CBD4E52-5E48-47B4-B186-5BEFA88CA303}" srcOrd="0" destOrd="0" presId="urn:microsoft.com/office/officeart/2005/8/layout/lProcess2"/>
    <dgm:cxn modelId="{65D1A47B-3BAE-4EB1-A914-3CFC97894017}" type="presOf" srcId="{925B64C4-6EF6-49F4-99F4-7C9CF2C6611F}" destId="{9F84B4AB-7853-4799-B7DF-6CF680D5FBC6}" srcOrd="0" destOrd="0" presId="urn:microsoft.com/office/officeart/2005/8/layout/lProcess2"/>
    <dgm:cxn modelId="{FAB24A52-2084-4D4D-BE53-0EC9CFFABAE8}" type="presOf" srcId="{26AB1602-1FA1-42BC-B93C-503C1BE8167C}" destId="{D6DD39CF-E4BD-4252-A327-1F099F1D93C5}" srcOrd="0" destOrd="0" presId="urn:microsoft.com/office/officeart/2005/8/layout/lProcess2"/>
    <dgm:cxn modelId="{7582104A-C8B4-4874-A013-17F32FC63A99}" type="presOf" srcId="{3307288C-D726-4997-9AAB-DC9D1BFFDD85}" destId="{B6789A55-DDEF-411C-81F7-DBCFEAADDCD1}" srcOrd="0" destOrd="0" presId="urn:microsoft.com/office/officeart/2005/8/layout/lProcess2"/>
    <dgm:cxn modelId="{98AFA10F-E708-4160-ACC5-9DF1D06AA022}" type="presOf" srcId="{2E55D175-5522-438D-B35B-DDFB5F503751}" destId="{8B1827E4-F6D8-4969-B677-51A84A2FAC8A}" srcOrd="1" destOrd="0" presId="urn:microsoft.com/office/officeart/2005/8/layout/lProcess2"/>
    <dgm:cxn modelId="{7B5D5F3C-BA54-455C-904D-3C9F7C6E5085}" srcId="{DEA6F95C-F903-4001-AEEC-6B00CE1F61F7}" destId="{4E7DB820-BF00-4849-A07E-E60248348947}" srcOrd="2" destOrd="0" parTransId="{59AEC5DC-002C-4FDD-9F6C-E94243E2F463}" sibTransId="{BB7B9C72-C226-4259-B03A-B9BDF8FE476D}"/>
    <dgm:cxn modelId="{60762731-3B4A-482A-A81E-E2E8C18D736A}" srcId="{925B64C4-6EF6-49F4-99F4-7C9CF2C6611F}" destId="{D2374C42-B017-4FB3-B333-31409F67E00A}" srcOrd="0" destOrd="0" parTransId="{6E413ABD-15BA-4E71-8E02-5821DA90E556}" sibTransId="{51DF54E4-8B9A-44E1-B0BE-5CE9BA859782}"/>
    <dgm:cxn modelId="{8F1DA406-BA55-4727-A6D3-3DFDF45DA2F2}" srcId="{DEA6F95C-F903-4001-AEEC-6B00CE1F61F7}" destId="{F05283ED-DF93-49AB-81C0-2305831A42B5}" srcOrd="3" destOrd="0" parTransId="{DAE0CD76-CCF7-412A-BC8C-A74160205D9C}" sibTransId="{79DDE4D9-6037-48DB-95CB-CFED7D9486DA}"/>
    <dgm:cxn modelId="{A87F2555-F52A-4230-9DBC-C80E9B8492AD}" srcId="{DEA6F95C-F903-4001-AEEC-6B00CE1F61F7}" destId="{2E55D175-5522-438D-B35B-DDFB5F503751}" srcOrd="0" destOrd="0" parTransId="{6DD6C3EE-97A3-492C-812F-DF4638BA27AF}" sibTransId="{E2A02F32-99A3-4331-A897-AEA4AA7E7982}"/>
    <dgm:cxn modelId="{9AB067AD-C23E-45D0-A497-DE77B12A3F8B}" srcId="{F05283ED-DF93-49AB-81C0-2305831A42B5}" destId="{26AB1602-1FA1-42BC-B93C-503C1BE8167C}" srcOrd="2" destOrd="0" parTransId="{F5AB3550-B97B-4481-A6A0-5D05066E4B00}" sibTransId="{83BECFDB-BF88-497C-87C4-B2CF863B4FE2}"/>
    <dgm:cxn modelId="{65E4DDD2-1EB5-4518-9542-7CF6B78F1EA2}" srcId="{F05283ED-DF93-49AB-81C0-2305831A42B5}" destId="{CADFF409-7575-42B0-B538-E8E84D266DE1}" srcOrd="0" destOrd="0" parTransId="{CF473DF6-F4A3-40C9-9201-C6F4129D3771}" sibTransId="{3ED5D1B4-89F4-432D-989E-BC11DB2D5BE6}"/>
    <dgm:cxn modelId="{DDF791CD-21CF-46A5-8B5A-B550AD3E03ED}" type="presOf" srcId="{068B288D-1CBA-4410-8DDC-141648E75E40}" destId="{C796FF30-A9A1-4B51-BD2A-09C5C8C76536}" srcOrd="0" destOrd="0" presId="urn:microsoft.com/office/officeart/2005/8/layout/lProcess2"/>
    <dgm:cxn modelId="{2818F83F-F8BA-4470-9272-339EFD5FF22D}" srcId="{2E55D175-5522-438D-B35B-DDFB5F503751}" destId="{682D0DE8-2B33-4384-94FF-E0EA7EBBD045}" srcOrd="1" destOrd="0" parTransId="{27C63EA6-33DA-430E-9276-A5DE854FB68D}" sibTransId="{B49926E3-962E-4AF6-8563-EC424DEB0AED}"/>
    <dgm:cxn modelId="{72CE37E3-2240-4594-B10D-A26F8D2DCD64}" type="presOf" srcId="{F05283ED-DF93-49AB-81C0-2305831A42B5}" destId="{000379F8-F0F7-4985-AA35-B853E71DC950}" srcOrd="0" destOrd="0" presId="urn:microsoft.com/office/officeart/2005/8/layout/lProcess2"/>
    <dgm:cxn modelId="{94EE65D3-A923-45EA-8D89-E39296D7CD7E}" type="presOf" srcId="{4E7DB820-BF00-4849-A07E-E60248348947}" destId="{27B740A1-A379-410D-AA23-45588214D0CD}" srcOrd="0" destOrd="0" presId="urn:microsoft.com/office/officeart/2005/8/layout/lProcess2"/>
    <dgm:cxn modelId="{DB8D8FCB-9069-410D-AFB0-DE185FB23C41}" srcId="{F05283ED-DF93-49AB-81C0-2305831A42B5}" destId="{DCB7D505-FC52-4438-BEBD-CBBFF1D2ED48}" srcOrd="1" destOrd="0" parTransId="{27A16098-049F-48D3-85FE-5AA647F8947F}" sibTransId="{B24424AD-123A-4E66-9DCC-A4B90F566642}"/>
    <dgm:cxn modelId="{21F810C9-AB4B-42A1-A010-603B6CBE7DDA}" srcId="{F05283ED-DF93-49AB-81C0-2305831A42B5}" destId="{E97E8A1F-EF53-4402-AAF5-52DA9DF42324}" srcOrd="3" destOrd="0" parTransId="{B724416E-E6A1-4A42-8594-9392AF4F9F6C}" sibTransId="{59A37EE6-FB0C-42BC-96EC-5B3DE2524E5E}"/>
    <dgm:cxn modelId="{D45C09F3-6E2C-4513-985B-82FD0E739899}" type="presOf" srcId="{1FA85E47-1E16-41CE-B39C-C2028C8D916B}" destId="{B2E32B40-863D-42B3-83C2-66EAD0A27C9B}" srcOrd="0" destOrd="0" presId="urn:microsoft.com/office/officeart/2005/8/layout/lProcess2"/>
    <dgm:cxn modelId="{707715B2-D7C8-4853-A1DF-56120E0B0798}" type="presOf" srcId="{925B64C4-6EF6-49F4-99F4-7C9CF2C6611F}" destId="{FA99F69F-2073-411C-A247-D8F8F344CFC0}" srcOrd="1" destOrd="0" presId="urn:microsoft.com/office/officeart/2005/8/layout/lProcess2"/>
    <dgm:cxn modelId="{47795BEB-2925-45A4-B8AC-8A68214A913C}" srcId="{2E55D175-5522-438D-B35B-DDFB5F503751}" destId="{FD149543-6851-48A0-AA9B-6C23E476DF26}" srcOrd="0" destOrd="0" parTransId="{5A2E263C-5C92-4564-9DE0-564EAA5D3EEA}" sibTransId="{21E89327-6663-41DE-B22C-32CEA410793F}"/>
    <dgm:cxn modelId="{63AFC1E8-1938-4500-8E56-5E70ACA082CF}" type="presParOf" srcId="{3F61CD83-E7C1-40B2-BE9F-8DBCB3F6CCE8}" destId="{F104C7AE-C588-4CB7-94F8-3D3A1ED5B59B}" srcOrd="0" destOrd="0" presId="urn:microsoft.com/office/officeart/2005/8/layout/lProcess2"/>
    <dgm:cxn modelId="{C339BCB5-8323-4144-9940-8A12EBFDED3E}" type="presParOf" srcId="{F104C7AE-C588-4CB7-94F8-3D3A1ED5B59B}" destId="{1CBD4E52-5E48-47B4-B186-5BEFA88CA303}" srcOrd="0" destOrd="0" presId="urn:microsoft.com/office/officeart/2005/8/layout/lProcess2"/>
    <dgm:cxn modelId="{59D0E315-CFBA-46FE-809B-DE785FB265B1}" type="presParOf" srcId="{F104C7AE-C588-4CB7-94F8-3D3A1ED5B59B}" destId="{8B1827E4-F6D8-4969-B677-51A84A2FAC8A}" srcOrd="1" destOrd="0" presId="urn:microsoft.com/office/officeart/2005/8/layout/lProcess2"/>
    <dgm:cxn modelId="{6D849752-1358-419D-9FDB-5944675D8DAA}" type="presParOf" srcId="{F104C7AE-C588-4CB7-94F8-3D3A1ED5B59B}" destId="{CCD15AAB-74A5-4741-BAC0-E3402FDDA82A}" srcOrd="2" destOrd="0" presId="urn:microsoft.com/office/officeart/2005/8/layout/lProcess2"/>
    <dgm:cxn modelId="{CB4AEAE8-B9C1-4495-9506-C041770D437B}" type="presParOf" srcId="{CCD15AAB-74A5-4741-BAC0-E3402FDDA82A}" destId="{342520F7-5460-40F8-A13E-E2087AB7DB92}" srcOrd="0" destOrd="0" presId="urn:microsoft.com/office/officeart/2005/8/layout/lProcess2"/>
    <dgm:cxn modelId="{5AB44444-07F8-40A3-B807-792520C1E937}" type="presParOf" srcId="{342520F7-5460-40F8-A13E-E2087AB7DB92}" destId="{9475856C-C1CB-4FA9-AD62-133A257B1AC3}" srcOrd="0" destOrd="0" presId="urn:microsoft.com/office/officeart/2005/8/layout/lProcess2"/>
    <dgm:cxn modelId="{6C4B5F83-3AF8-465C-86A7-5D20FF5F6FFB}" type="presParOf" srcId="{342520F7-5460-40F8-A13E-E2087AB7DB92}" destId="{3D59BE12-A57B-4CA2-87C0-3B447416099B}" srcOrd="1" destOrd="0" presId="urn:microsoft.com/office/officeart/2005/8/layout/lProcess2"/>
    <dgm:cxn modelId="{E09C6A59-2C27-4A0C-BE93-D3A18FBAF0D0}" type="presParOf" srcId="{342520F7-5460-40F8-A13E-E2087AB7DB92}" destId="{EDA151E7-7BE1-49A8-97F5-7B5FAA0C4094}" srcOrd="2" destOrd="0" presId="urn:microsoft.com/office/officeart/2005/8/layout/lProcess2"/>
    <dgm:cxn modelId="{3DC052CE-4461-45D7-8EFB-2130268840B1}" type="presParOf" srcId="{342520F7-5460-40F8-A13E-E2087AB7DB92}" destId="{13D3EFD1-5DC7-4EC6-ABDA-34F37E974F6C}" srcOrd="3" destOrd="0" presId="urn:microsoft.com/office/officeart/2005/8/layout/lProcess2"/>
    <dgm:cxn modelId="{727E269B-F86F-40F0-A422-29EA3189A442}" type="presParOf" srcId="{342520F7-5460-40F8-A13E-E2087AB7DB92}" destId="{C796FF30-A9A1-4B51-BD2A-09C5C8C76536}" srcOrd="4" destOrd="0" presId="urn:microsoft.com/office/officeart/2005/8/layout/lProcess2"/>
    <dgm:cxn modelId="{235B8363-D861-4921-BAF7-3DCAE69E2549}" type="presParOf" srcId="{3F61CD83-E7C1-40B2-BE9F-8DBCB3F6CCE8}" destId="{C8FA3029-D80D-4506-BAE5-587CB7D3E75B}" srcOrd="1" destOrd="0" presId="urn:microsoft.com/office/officeart/2005/8/layout/lProcess2"/>
    <dgm:cxn modelId="{229D155A-BFA9-4729-9AA3-5D9682D1706B}" type="presParOf" srcId="{3F61CD83-E7C1-40B2-BE9F-8DBCB3F6CCE8}" destId="{C8783B87-0F7C-44A1-824D-244125EE27C2}" srcOrd="2" destOrd="0" presId="urn:microsoft.com/office/officeart/2005/8/layout/lProcess2"/>
    <dgm:cxn modelId="{13A2A7B8-93C4-4785-B5F2-76418DFFCCA6}" type="presParOf" srcId="{C8783B87-0F7C-44A1-824D-244125EE27C2}" destId="{9F84B4AB-7853-4799-B7DF-6CF680D5FBC6}" srcOrd="0" destOrd="0" presId="urn:microsoft.com/office/officeart/2005/8/layout/lProcess2"/>
    <dgm:cxn modelId="{31F87FCE-43BE-4246-85BE-C2000FF99A92}" type="presParOf" srcId="{C8783B87-0F7C-44A1-824D-244125EE27C2}" destId="{FA99F69F-2073-411C-A247-D8F8F344CFC0}" srcOrd="1" destOrd="0" presId="urn:microsoft.com/office/officeart/2005/8/layout/lProcess2"/>
    <dgm:cxn modelId="{D7F70EC3-A7CA-4DEA-A8CE-BE90031690AA}" type="presParOf" srcId="{C8783B87-0F7C-44A1-824D-244125EE27C2}" destId="{4171DA2B-F384-4ABF-A4F2-D1C978F0A27F}" srcOrd="2" destOrd="0" presId="urn:microsoft.com/office/officeart/2005/8/layout/lProcess2"/>
    <dgm:cxn modelId="{536E0E0B-3308-416D-8B46-9D1EBA9AEB1A}" type="presParOf" srcId="{4171DA2B-F384-4ABF-A4F2-D1C978F0A27F}" destId="{8CDB6CB6-1368-45EB-862A-F98BC0428DAC}" srcOrd="0" destOrd="0" presId="urn:microsoft.com/office/officeart/2005/8/layout/lProcess2"/>
    <dgm:cxn modelId="{6EE53528-861C-4DB9-B418-542FF7E746FF}" type="presParOf" srcId="{8CDB6CB6-1368-45EB-862A-F98BC0428DAC}" destId="{B2EE398F-95BF-41DB-8811-332CB9EA3A15}" srcOrd="0" destOrd="0" presId="urn:microsoft.com/office/officeart/2005/8/layout/lProcess2"/>
    <dgm:cxn modelId="{0E0FF95B-7D55-49A5-9CA6-CE495A5C6587}" type="presParOf" srcId="{8CDB6CB6-1368-45EB-862A-F98BC0428DAC}" destId="{7BED7B5F-07F6-4ED2-B987-A5C858D1759B}" srcOrd="1" destOrd="0" presId="urn:microsoft.com/office/officeart/2005/8/layout/lProcess2"/>
    <dgm:cxn modelId="{7620F03F-CEE5-4793-878F-F73448DE985A}" type="presParOf" srcId="{8CDB6CB6-1368-45EB-862A-F98BC0428DAC}" destId="{B6789A55-DDEF-411C-81F7-DBCFEAADDCD1}" srcOrd="2" destOrd="0" presId="urn:microsoft.com/office/officeart/2005/8/layout/lProcess2"/>
    <dgm:cxn modelId="{AEF01A63-79FD-4110-95E6-D0688B835E34}" type="presParOf" srcId="{3F61CD83-E7C1-40B2-BE9F-8DBCB3F6CCE8}" destId="{E8BA5710-81EB-42B2-B4EA-A6D54C613524}" srcOrd="3" destOrd="0" presId="urn:microsoft.com/office/officeart/2005/8/layout/lProcess2"/>
    <dgm:cxn modelId="{58326607-363C-462D-B82D-1FCCBB302BC7}" type="presParOf" srcId="{3F61CD83-E7C1-40B2-BE9F-8DBCB3F6CCE8}" destId="{D0FB4D48-CB65-4C87-9C38-EF071F83A9C4}" srcOrd="4" destOrd="0" presId="urn:microsoft.com/office/officeart/2005/8/layout/lProcess2"/>
    <dgm:cxn modelId="{D89A79CF-9AF6-4244-B541-3D08C1BCDF9C}" type="presParOf" srcId="{D0FB4D48-CB65-4C87-9C38-EF071F83A9C4}" destId="{27B740A1-A379-410D-AA23-45588214D0CD}" srcOrd="0" destOrd="0" presId="urn:microsoft.com/office/officeart/2005/8/layout/lProcess2"/>
    <dgm:cxn modelId="{C87EC59A-13BF-40F4-8AB9-DFF8A40DF2BC}" type="presParOf" srcId="{D0FB4D48-CB65-4C87-9C38-EF071F83A9C4}" destId="{2C6A74C3-FFBC-470A-8BC2-FF51004F22F6}" srcOrd="1" destOrd="0" presId="urn:microsoft.com/office/officeart/2005/8/layout/lProcess2"/>
    <dgm:cxn modelId="{2D994F88-8D13-49B0-ACA2-CEFAE421B693}" type="presParOf" srcId="{D0FB4D48-CB65-4C87-9C38-EF071F83A9C4}" destId="{31B2ABED-ADD5-44EC-B432-957C4ABA8FAE}" srcOrd="2" destOrd="0" presId="urn:microsoft.com/office/officeart/2005/8/layout/lProcess2"/>
    <dgm:cxn modelId="{C4787FE0-87DF-4EEB-B182-C1DACC425A90}" type="presParOf" srcId="{31B2ABED-ADD5-44EC-B432-957C4ABA8FAE}" destId="{6C7BE6C0-669C-4CA0-8B61-A2615EED6C0B}" srcOrd="0" destOrd="0" presId="urn:microsoft.com/office/officeart/2005/8/layout/lProcess2"/>
    <dgm:cxn modelId="{89EF4D00-A1C9-4D86-B960-B34C2CD243C3}" type="presParOf" srcId="{6C7BE6C0-669C-4CA0-8B61-A2615EED6C0B}" destId="{A9DD3897-F26C-4D42-A9A7-B53A7D8CA14B}" srcOrd="0" destOrd="0" presId="urn:microsoft.com/office/officeart/2005/8/layout/lProcess2"/>
    <dgm:cxn modelId="{6E37BBB5-D4F3-4E3E-A978-84FAABF82EA2}" type="presParOf" srcId="{6C7BE6C0-669C-4CA0-8B61-A2615EED6C0B}" destId="{3750DF53-7923-4EE4-9BCE-F1FC54EC9A35}" srcOrd="1" destOrd="0" presId="urn:microsoft.com/office/officeart/2005/8/layout/lProcess2"/>
    <dgm:cxn modelId="{FB1E0033-4E76-46BD-8CFA-19023B28D9BA}" type="presParOf" srcId="{6C7BE6C0-669C-4CA0-8B61-A2615EED6C0B}" destId="{B2E32B40-863D-42B3-83C2-66EAD0A27C9B}" srcOrd="2" destOrd="0" presId="urn:microsoft.com/office/officeart/2005/8/layout/lProcess2"/>
    <dgm:cxn modelId="{24B19F3C-ACB1-4FD4-9B60-99FF547972EF}" type="presParOf" srcId="{6C7BE6C0-669C-4CA0-8B61-A2615EED6C0B}" destId="{384B9105-84F8-4F0F-BFB3-775674BDDA02}" srcOrd="3" destOrd="0" presId="urn:microsoft.com/office/officeart/2005/8/layout/lProcess2"/>
    <dgm:cxn modelId="{A69DF7D0-DA42-4A0E-9E90-A4583ABE5440}" type="presParOf" srcId="{6C7BE6C0-669C-4CA0-8B61-A2615EED6C0B}" destId="{02349C94-1016-46A4-93BA-F8D24CEB2D38}" srcOrd="4" destOrd="0" presId="urn:microsoft.com/office/officeart/2005/8/layout/lProcess2"/>
    <dgm:cxn modelId="{14779D4B-1699-44D8-B5D6-D05258B7941C}" type="presParOf" srcId="{6C7BE6C0-669C-4CA0-8B61-A2615EED6C0B}" destId="{5E15F573-3445-4824-AEF9-5E5B9143CF68}" srcOrd="5" destOrd="0" presId="urn:microsoft.com/office/officeart/2005/8/layout/lProcess2"/>
    <dgm:cxn modelId="{1E4580C1-E589-462C-857C-43F05998BBD1}" type="presParOf" srcId="{6C7BE6C0-669C-4CA0-8B61-A2615EED6C0B}" destId="{92D8FF9C-C536-4A6D-941B-E47047D2CF0E}" srcOrd="6" destOrd="0" presId="urn:microsoft.com/office/officeart/2005/8/layout/lProcess2"/>
    <dgm:cxn modelId="{40FC8CFD-B0A1-44E7-8A5D-59C9D5A8B278}" type="presParOf" srcId="{3F61CD83-E7C1-40B2-BE9F-8DBCB3F6CCE8}" destId="{1D3DCE08-6D3C-4C07-A4CD-72F4E21108AA}" srcOrd="5" destOrd="0" presId="urn:microsoft.com/office/officeart/2005/8/layout/lProcess2"/>
    <dgm:cxn modelId="{2824D3FE-02E7-4B89-85DC-4744E86FEC92}" type="presParOf" srcId="{3F61CD83-E7C1-40B2-BE9F-8DBCB3F6CCE8}" destId="{865AA177-5C70-4920-AAE0-CFEB0B0A9D4B}" srcOrd="6" destOrd="0" presId="urn:microsoft.com/office/officeart/2005/8/layout/lProcess2"/>
    <dgm:cxn modelId="{1BAC4899-B259-4DF7-B8F8-C96DF0BB4C3E}" type="presParOf" srcId="{865AA177-5C70-4920-AAE0-CFEB0B0A9D4B}" destId="{000379F8-F0F7-4985-AA35-B853E71DC950}" srcOrd="0" destOrd="0" presId="urn:microsoft.com/office/officeart/2005/8/layout/lProcess2"/>
    <dgm:cxn modelId="{C778A386-FF32-471C-947C-3A960F520D50}" type="presParOf" srcId="{865AA177-5C70-4920-AAE0-CFEB0B0A9D4B}" destId="{FAF12226-FAF5-4FC9-8FF5-04725D0C9F0B}" srcOrd="1" destOrd="0" presId="urn:microsoft.com/office/officeart/2005/8/layout/lProcess2"/>
    <dgm:cxn modelId="{9B74496C-A770-4FAE-97FE-884F0273FC0C}" type="presParOf" srcId="{865AA177-5C70-4920-AAE0-CFEB0B0A9D4B}" destId="{AFAB5BE9-7F60-4DF2-AF18-2D3E40479349}" srcOrd="2" destOrd="0" presId="urn:microsoft.com/office/officeart/2005/8/layout/lProcess2"/>
    <dgm:cxn modelId="{31F51419-E343-438B-9383-654B1139161E}" type="presParOf" srcId="{AFAB5BE9-7F60-4DF2-AF18-2D3E40479349}" destId="{F1D7EEF2-4F1B-4370-BAE7-30AE887942CB}" srcOrd="0" destOrd="0" presId="urn:microsoft.com/office/officeart/2005/8/layout/lProcess2"/>
    <dgm:cxn modelId="{53537C36-69F4-456C-81AF-A3757E75D842}" type="presParOf" srcId="{F1D7EEF2-4F1B-4370-BAE7-30AE887942CB}" destId="{ADB8BBAC-3268-4105-96F6-690D7EB32461}" srcOrd="0" destOrd="0" presId="urn:microsoft.com/office/officeart/2005/8/layout/lProcess2"/>
    <dgm:cxn modelId="{F062F8D9-1BA8-4DAE-AD14-0F7F74C32C66}" type="presParOf" srcId="{F1D7EEF2-4F1B-4370-BAE7-30AE887942CB}" destId="{DEC049E7-BA96-465A-B0EC-0F89DCAD305D}" srcOrd="1" destOrd="0" presId="urn:microsoft.com/office/officeart/2005/8/layout/lProcess2"/>
    <dgm:cxn modelId="{DE3B588C-2D57-4414-B7AD-1CA7C2AF90CD}" type="presParOf" srcId="{F1D7EEF2-4F1B-4370-BAE7-30AE887942CB}" destId="{001EF3B8-60A4-4E89-AC04-5E7EBFB227C4}" srcOrd="2" destOrd="0" presId="urn:microsoft.com/office/officeart/2005/8/layout/lProcess2"/>
    <dgm:cxn modelId="{6672291B-70A7-41D4-B82D-2A9DD7D09E9A}" type="presParOf" srcId="{F1D7EEF2-4F1B-4370-BAE7-30AE887942CB}" destId="{5396F1FC-3801-4E8D-BB1A-E0FFAE4A4D4C}" srcOrd="3" destOrd="0" presId="urn:microsoft.com/office/officeart/2005/8/layout/lProcess2"/>
    <dgm:cxn modelId="{7EB65CD5-128A-4AF8-9A08-BAF98C5A81D8}" type="presParOf" srcId="{F1D7EEF2-4F1B-4370-BAE7-30AE887942CB}" destId="{D6DD39CF-E4BD-4252-A327-1F099F1D93C5}" srcOrd="4" destOrd="0" presId="urn:microsoft.com/office/officeart/2005/8/layout/lProcess2"/>
    <dgm:cxn modelId="{C24D0792-0219-4305-BBBA-12112C4D5003}" type="presParOf" srcId="{F1D7EEF2-4F1B-4370-BAE7-30AE887942CB}" destId="{436B6EBB-8143-4039-A92E-45FC80A6D867}" srcOrd="5" destOrd="0" presId="urn:microsoft.com/office/officeart/2005/8/layout/lProcess2"/>
    <dgm:cxn modelId="{EA1A5AB9-138D-4E01-9E8E-9A727FD8FCCD}" type="presParOf" srcId="{F1D7EEF2-4F1B-4370-BAE7-30AE887942CB}" destId="{8EE36B9A-5382-4DD4-96DF-F5FC6C1BE194}" srcOrd="6" destOrd="0" presId="urn:microsoft.com/office/officeart/2005/8/layout/lProcess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9EBFF9-D6FE-4B85-ADC5-9027E62E6A0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6AC51E-E446-4C0D-9820-D1CCB06075B8}">
      <dgm:prSet phldrT="[文本]"/>
      <dgm:spPr/>
      <dgm:t>
        <a:bodyPr/>
        <a:lstStyle/>
        <a:p>
          <a:r>
            <a:rPr lang="zh-CN" altLang="en-US" dirty="0" smtClean="0"/>
            <a:t>读</a:t>
          </a:r>
          <a:endParaRPr lang="zh-CN" altLang="en-US" dirty="0"/>
        </a:p>
      </dgm:t>
    </dgm:pt>
    <dgm:pt modelId="{C20249B9-6D72-4B8F-9446-05CA181EBBAE}" type="parTrans" cxnId="{8E8330EE-F01E-4133-B8E2-5651715887A2}">
      <dgm:prSet/>
      <dgm:spPr/>
      <dgm:t>
        <a:bodyPr/>
        <a:lstStyle/>
        <a:p>
          <a:endParaRPr lang="zh-CN" altLang="en-US"/>
        </a:p>
      </dgm:t>
    </dgm:pt>
    <dgm:pt modelId="{212A8B92-F056-428B-8BCC-BEEDBD0D3E1E}" type="sibTrans" cxnId="{8E8330EE-F01E-4133-B8E2-5651715887A2}">
      <dgm:prSet/>
      <dgm:spPr/>
      <dgm:t>
        <a:bodyPr/>
        <a:lstStyle/>
        <a:p>
          <a:endParaRPr lang="zh-CN" altLang="en-US"/>
        </a:p>
      </dgm:t>
    </dgm:pt>
    <dgm:pt modelId="{826D67A8-ECD6-41A6-BBAD-06CB2C683829}">
      <dgm:prSet phldrT="[文本]"/>
      <dgm:spPr/>
      <dgm:t>
        <a:bodyPr/>
        <a:lstStyle/>
        <a:p>
          <a:r>
            <a:rPr lang="zh-CN" altLang="en-US" dirty="0" smtClean="0"/>
            <a:t>写</a:t>
          </a:r>
          <a:endParaRPr lang="zh-CN" altLang="en-US" dirty="0"/>
        </a:p>
      </dgm:t>
    </dgm:pt>
    <dgm:pt modelId="{FADF3C32-0917-4226-A7BB-3AB387C043CA}" type="parTrans" cxnId="{3B131928-2FA5-4087-9305-FC8938905F9B}">
      <dgm:prSet/>
      <dgm:spPr/>
      <dgm:t>
        <a:bodyPr/>
        <a:lstStyle/>
        <a:p>
          <a:endParaRPr lang="zh-CN" altLang="en-US"/>
        </a:p>
      </dgm:t>
    </dgm:pt>
    <dgm:pt modelId="{843013CF-724B-4549-82AC-AA2020CCF7A6}" type="sibTrans" cxnId="{3B131928-2FA5-4087-9305-FC8938905F9B}">
      <dgm:prSet/>
      <dgm:spPr/>
      <dgm:t>
        <a:bodyPr/>
        <a:lstStyle/>
        <a:p>
          <a:endParaRPr lang="zh-CN" altLang="en-US"/>
        </a:p>
      </dgm:t>
    </dgm:pt>
    <dgm:pt modelId="{77242C2C-2021-4F1B-8363-1B4B300F1145}" type="pres">
      <dgm:prSet presAssocID="{269EBFF9-D6FE-4B85-ADC5-9027E62E6A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C7651F-E170-41DD-BD97-8F734314286B}" type="pres">
      <dgm:prSet presAssocID="{E26AC51E-E446-4C0D-9820-D1CCB06075B8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1221D-4E8A-4EFD-ADF6-01E784FF7756}" type="pres">
      <dgm:prSet presAssocID="{826D67A8-ECD6-41A6-BBAD-06CB2C683829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D54256-CCE7-4028-9358-ECBFD557ED6B}" type="presOf" srcId="{E26AC51E-E446-4C0D-9820-D1CCB06075B8}" destId="{23C7651F-E170-41DD-BD97-8F734314286B}" srcOrd="0" destOrd="0" presId="urn:microsoft.com/office/officeart/2005/8/layout/arrow1"/>
    <dgm:cxn modelId="{8E8330EE-F01E-4133-B8E2-5651715887A2}" srcId="{269EBFF9-D6FE-4B85-ADC5-9027E62E6A06}" destId="{E26AC51E-E446-4C0D-9820-D1CCB06075B8}" srcOrd="0" destOrd="0" parTransId="{C20249B9-6D72-4B8F-9446-05CA181EBBAE}" sibTransId="{212A8B92-F056-428B-8BCC-BEEDBD0D3E1E}"/>
    <dgm:cxn modelId="{3B131928-2FA5-4087-9305-FC8938905F9B}" srcId="{269EBFF9-D6FE-4B85-ADC5-9027E62E6A06}" destId="{826D67A8-ECD6-41A6-BBAD-06CB2C683829}" srcOrd="1" destOrd="0" parTransId="{FADF3C32-0917-4226-A7BB-3AB387C043CA}" sibTransId="{843013CF-724B-4549-82AC-AA2020CCF7A6}"/>
    <dgm:cxn modelId="{584FAD61-D402-452A-8D6A-6433614D6F96}" type="presOf" srcId="{826D67A8-ECD6-41A6-BBAD-06CB2C683829}" destId="{CEE1221D-4E8A-4EFD-ADF6-01E784FF7756}" srcOrd="0" destOrd="0" presId="urn:microsoft.com/office/officeart/2005/8/layout/arrow1"/>
    <dgm:cxn modelId="{9F669331-D3FD-46A2-A19B-733B7067208F}" type="presOf" srcId="{269EBFF9-D6FE-4B85-ADC5-9027E62E6A06}" destId="{77242C2C-2021-4F1B-8363-1B4B300F1145}" srcOrd="0" destOrd="0" presId="urn:microsoft.com/office/officeart/2005/8/layout/arrow1"/>
    <dgm:cxn modelId="{9A522BEC-C333-43E6-96B7-A95F330C2D83}" type="presParOf" srcId="{77242C2C-2021-4F1B-8363-1B4B300F1145}" destId="{23C7651F-E170-41DD-BD97-8F734314286B}" srcOrd="0" destOrd="0" presId="urn:microsoft.com/office/officeart/2005/8/layout/arrow1"/>
    <dgm:cxn modelId="{BDF1A02B-F9EF-49EA-BDB0-F00C816111B2}" type="presParOf" srcId="{77242C2C-2021-4F1B-8363-1B4B300F1145}" destId="{CEE1221D-4E8A-4EFD-ADF6-01E784FF7756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F7C67-CDC1-42C7-89ED-650ACD5F924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DE740F-5403-4D0F-9556-885AB0C5F492}">
      <dgm:prSet phldrT="[文本]"/>
      <dgm:spPr/>
      <dgm:t>
        <a:bodyPr/>
        <a:lstStyle/>
        <a:p>
          <a:r>
            <a:rPr lang="en-US" altLang="zh-CN" dirty="0" smtClean="0"/>
            <a:t>offer</a:t>
          </a:r>
          <a:endParaRPr lang="zh-CN" altLang="en-US" dirty="0"/>
        </a:p>
      </dgm:t>
    </dgm:pt>
    <dgm:pt modelId="{14175F81-F99D-46EB-99F7-3EB234A2304A}" type="parTrans" cxnId="{0137BF4B-A6A4-46F9-AA32-F324F22494CC}">
      <dgm:prSet/>
      <dgm:spPr/>
      <dgm:t>
        <a:bodyPr/>
        <a:lstStyle/>
        <a:p>
          <a:endParaRPr lang="zh-CN" altLang="en-US"/>
        </a:p>
      </dgm:t>
    </dgm:pt>
    <dgm:pt modelId="{2E38CEDD-C3E2-4CDF-BA8E-F74845B1BE47}" type="sibTrans" cxnId="{0137BF4B-A6A4-46F9-AA32-F324F22494CC}">
      <dgm:prSet/>
      <dgm:spPr/>
      <dgm:t>
        <a:bodyPr/>
        <a:lstStyle/>
        <a:p>
          <a:endParaRPr lang="zh-CN" altLang="en-US"/>
        </a:p>
      </dgm:t>
    </dgm:pt>
    <dgm:pt modelId="{B47C28EF-65F2-481B-A2A6-FED114EDFB0D}">
      <dgm:prSet phldrT="[文本]"/>
      <dgm:spPr/>
      <dgm:t>
        <a:bodyPr/>
        <a:lstStyle/>
        <a:p>
          <a:r>
            <a:rPr lang="en-US" altLang="zh-CN" dirty="0" smtClean="0"/>
            <a:t>list</a:t>
          </a:r>
          <a:endParaRPr lang="zh-CN" altLang="en-US" dirty="0"/>
        </a:p>
      </dgm:t>
    </dgm:pt>
    <dgm:pt modelId="{96BD02CE-68BD-4D3D-B0AE-86961A741F3E}" type="parTrans" cxnId="{C779B7C2-0980-48F2-B5B1-B3E2A9356E50}">
      <dgm:prSet/>
      <dgm:spPr/>
      <dgm:t>
        <a:bodyPr/>
        <a:lstStyle/>
        <a:p>
          <a:endParaRPr lang="zh-CN" altLang="en-US"/>
        </a:p>
      </dgm:t>
    </dgm:pt>
    <dgm:pt modelId="{44B53414-B34B-4DD3-8F96-DE12B122FA27}" type="sibTrans" cxnId="{C779B7C2-0980-48F2-B5B1-B3E2A9356E50}">
      <dgm:prSet/>
      <dgm:spPr/>
      <dgm:t>
        <a:bodyPr/>
        <a:lstStyle/>
        <a:p>
          <a:endParaRPr lang="zh-CN" altLang="en-US"/>
        </a:p>
      </dgm:t>
    </dgm:pt>
    <dgm:pt modelId="{F8D89631-E12B-4840-8203-C297D5898CF6}">
      <dgm:prSet phldrT="[文本]"/>
      <dgm:spPr/>
      <dgm:t>
        <a:bodyPr/>
        <a:lstStyle/>
        <a:p>
          <a:r>
            <a:rPr lang="en-US" altLang="zh-CN" dirty="0" smtClean="0"/>
            <a:t>detail</a:t>
          </a:r>
          <a:endParaRPr lang="zh-CN" altLang="en-US" dirty="0"/>
        </a:p>
      </dgm:t>
    </dgm:pt>
    <dgm:pt modelId="{C5A02CFE-42AD-4899-B3D9-790E8777B6EC}" type="parTrans" cxnId="{A32A630E-8489-447F-A133-94B6EB4D4855}">
      <dgm:prSet/>
      <dgm:spPr/>
      <dgm:t>
        <a:bodyPr/>
        <a:lstStyle/>
        <a:p>
          <a:endParaRPr lang="zh-CN" altLang="en-US"/>
        </a:p>
      </dgm:t>
    </dgm:pt>
    <dgm:pt modelId="{02859E46-3F2A-4052-8E81-CF5283BC7E70}" type="sibTrans" cxnId="{A32A630E-8489-447F-A133-94B6EB4D4855}">
      <dgm:prSet/>
      <dgm:spPr/>
      <dgm:t>
        <a:bodyPr/>
        <a:lstStyle/>
        <a:p>
          <a:endParaRPr lang="zh-CN" altLang="en-US"/>
        </a:p>
      </dgm:t>
    </dgm:pt>
    <dgm:pt modelId="{95F27718-17DB-497C-A49E-ABBC7ABF3FE3}">
      <dgm:prSet phldrT="[文本]"/>
      <dgm:spPr/>
      <dgm:t>
        <a:bodyPr/>
        <a:lstStyle/>
        <a:p>
          <a:r>
            <a:rPr lang="en-US" altLang="zh-CN" dirty="0" smtClean="0"/>
            <a:t>member</a:t>
          </a:r>
          <a:endParaRPr lang="zh-CN" altLang="en-US" dirty="0"/>
        </a:p>
      </dgm:t>
    </dgm:pt>
    <dgm:pt modelId="{7F78458C-5B3C-4A6B-9963-486823671F1E}" type="parTrans" cxnId="{7C9F54C6-C5AE-4915-B59F-6B7D747FCABA}">
      <dgm:prSet/>
      <dgm:spPr/>
      <dgm:t>
        <a:bodyPr/>
        <a:lstStyle/>
        <a:p>
          <a:endParaRPr lang="zh-CN" altLang="en-US"/>
        </a:p>
      </dgm:t>
    </dgm:pt>
    <dgm:pt modelId="{F672277C-5521-44BA-9EE7-0D65CE68539E}" type="sibTrans" cxnId="{7C9F54C6-C5AE-4915-B59F-6B7D747FCABA}">
      <dgm:prSet/>
      <dgm:spPr/>
      <dgm:t>
        <a:bodyPr/>
        <a:lstStyle/>
        <a:p>
          <a:endParaRPr lang="zh-CN" altLang="en-US"/>
        </a:p>
      </dgm:t>
    </dgm:pt>
    <dgm:pt modelId="{D1AB0533-8BBC-4144-8846-99D68A169EE2}">
      <dgm:prSet phldrT="[文本]"/>
      <dgm:spPr/>
      <dgm:t>
        <a:bodyPr/>
        <a:lstStyle/>
        <a:p>
          <a:r>
            <a:rPr lang="en-US" altLang="zh-CN" dirty="0" smtClean="0"/>
            <a:t>company</a:t>
          </a:r>
          <a:endParaRPr lang="zh-CN" altLang="en-US" dirty="0"/>
        </a:p>
      </dgm:t>
    </dgm:pt>
    <dgm:pt modelId="{30FB022C-4319-406B-969E-BBA90F830C29}" type="parTrans" cxnId="{73CD7025-3C28-49C7-8AB0-80C746C0A5FB}">
      <dgm:prSet/>
      <dgm:spPr/>
      <dgm:t>
        <a:bodyPr/>
        <a:lstStyle/>
        <a:p>
          <a:endParaRPr lang="zh-CN" altLang="en-US"/>
        </a:p>
      </dgm:t>
    </dgm:pt>
    <dgm:pt modelId="{13754395-528B-45DF-80D1-90988EEB0E3E}" type="sibTrans" cxnId="{73CD7025-3C28-49C7-8AB0-80C746C0A5FB}">
      <dgm:prSet/>
      <dgm:spPr/>
      <dgm:t>
        <a:bodyPr/>
        <a:lstStyle/>
        <a:p>
          <a:endParaRPr lang="zh-CN" altLang="en-US"/>
        </a:p>
      </dgm:t>
    </dgm:pt>
    <dgm:pt modelId="{73D9CB9F-1FD5-4A0D-B22E-6768576465A7}">
      <dgm:prSet phldrT="[文本]"/>
      <dgm:spPr/>
      <dgm:t>
        <a:bodyPr/>
        <a:lstStyle/>
        <a:p>
          <a:r>
            <a:rPr lang="en-US" altLang="zh-CN" dirty="0" smtClean="0"/>
            <a:t>personal</a:t>
          </a:r>
          <a:endParaRPr lang="zh-CN" altLang="en-US" dirty="0"/>
        </a:p>
      </dgm:t>
    </dgm:pt>
    <dgm:pt modelId="{87B6902A-9AF2-48F2-9986-74638FDCA075}" type="parTrans" cxnId="{C45073A4-B41B-4A66-83CC-87A6252CBC55}">
      <dgm:prSet/>
      <dgm:spPr/>
      <dgm:t>
        <a:bodyPr/>
        <a:lstStyle/>
        <a:p>
          <a:endParaRPr lang="zh-CN" altLang="en-US"/>
        </a:p>
      </dgm:t>
    </dgm:pt>
    <dgm:pt modelId="{403CE6F3-88D7-40A4-BB02-BFE3C29171B3}" type="sibTrans" cxnId="{C45073A4-B41B-4A66-83CC-87A6252CBC55}">
      <dgm:prSet/>
      <dgm:spPr/>
      <dgm:t>
        <a:bodyPr/>
        <a:lstStyle/>
        <a:p>
          <a:endParaRPr lang="zh-CN" altLang="en-US"/>
        </a:p>
      </dgm:t>
    </dgm:pt>
    <dgm:pt modelId="{77B27B79-1AAF-457D-8DCF-3E026BFF2145}">
      <dgm:prSet phldrT="[文本]"/>
      <dgm:spPr/>
      <dgm:t>
        <a:bodyPr/>
        <a:lstStyle/>
        <a:p>
          <a:r>
            <a:rPr lang="en-US" altLang="zh-CN" dirty="0" smtClean="0"/>
            <a:t>transaction</a:t>
          </a:r>
          <a:endParaRPr lang="zh-CN" altLang="en-US" dirty="0"/>
        </a:p>
      </dgm:t>
    </dgm:pt>
    <dgm:pt modelId="{6E84FCB9-30FD-4E62-874A-4FA761A285BD}" type="parTrans" cxnId="{D4458273-5018-439E-9F09-846F6C66C3B7}">
      <dgm:prSet/>
      <dgm:spPr/>
      <dgm:t>
        <a:bodyPr/>
        <a:lstStyle/>
        <a:p>
          <a:endParaRPr lang="zh-CN" altLang="en-US"/>
        </a:p>
      </dgm:t>
    </dgm:pt>
    <dgm:pt modelId="{EA4DE5FF-426D-42AB-B742-A58E3001B38C}" type="sibTrans" cxnId="{D4458273-5018-439E-9F09-846F6C66C3B7}">
      <dgm:prSet/>
      <dgm:spPr/>
      <dgm:t>
        <a:bodyPr/>
        <a:lstStyle/>
        <a:p>
          <a:endParaRPr lang="zh-CN" altLang="en-US"/>
        </a:p>
      </dgm:t>
    </dgm:pt>
    <dgm:pt modelId="{F19965AF-2CBA-48EF-88EA-28B26EBF7ECB}">
      <dgm:prSet phldrT="[文本]"/>
      <dgm:spPr/>
      <dgm:t>
        <a:bodyPr/>
        <a:lstStyle/>
        <a:p>
          <a:r>
            <a:rPr lang="en-US" altLang="zh-CN" dirty="0" smtClean="0"/>
            <a:t>no support</a:t>
          </a:r>
          <a:endParaRPr lang="zh-CN" altLang="en-US" dirty="0"/>
        </a:p>
      </dgm:t>
    </dgm:pt>
    <dgm:pt modelId="{D452EA41-E7F3-4ACE-AB64-D38DA8AA19B9}" type="parTrans" cxnId="{0D96DE13-EB99-4DCC-B627-7DC14731A39A}">
      <dgm:prSet/>
      <dgm:spPr/>
      <dgm:t>
        <a:bodyPr/>
        <a:lstStyle/>
        <a:p>
          <a:endParaRPr lang="zh-CN" altLang="en-US"/>
        </a:p>
      </dgm:t>
    </dgm:pt>
    <dgm:pt modelId="{C4B02171-8FB4-40F4-A1E3-33250F71A516}" type="sibTrans" cxnId="{0D96DE13-EB99-4DCC-B627-7DC14731A39A}">
      <dgm:prSet/>
      <dgm:spPr/>
      <dgm:t>
        <a:bodyPr/>
        <a:lstStyle/>
        <a:p>
          <a:endParaRPr lang="zh-CN" altLang="en-US"/>
        </a:p>
      </dgm:t>
    </dgm:pt>
    <dgm:pt modelId="{F7907FA9-ECEC-4907-9AC4-D1898ACC5479}" type="pres">
      <dgm:prSet presAssocID="{4E9F7C67-CDC1-42C7-89ED-650ACD5F924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6F95E6-6D12-4342-99EF-BA74DA89CA64}" type="pres">
      <dgm:prSet presAssocID="{4E9F7C67-CDC1-42C7-89ED-650ACD5F9244}" presName="cycle" presStyleCnt="0"/>
      <dgm:spPr/>
    </dgm:pt>
    <dgm:pt modelId="{58397B6F-1920-4AC4-95CF-5EFC5CD7C977}" type="pres">
      <dgm:prSet presAssocID="{4E9F7C67-CDC1-42C7-89ED-650ACD5F9244}" presName="centerShape" presStyleCnt="0"/>
      <dgm:spPr/>
    </dgm:pt>
    <dgm:pt modelId="{BAEADEA0-57FE-46E6-B519-B07BC07776F2}" type="pres">
      <dgm:prSet presAssocID="{4E9F7C67-CDC1-42C7-89ED-650ACD5F9244}" presName="connSite" presStyleLbl="node1" presStyleIdx="0" presStyleCnt="4"/>
      <dgm:spPr/>
    </dgm:pt>
    <dgm:pt modelId="{2D3D1DDD-CC31-4391-A71C-D3449477AEC0}" type="pres">
      <dgm:prSet presAssocID="{4E9F7C67-CDC1-42C7-89ED-650ACD5F9244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A1C34D1-937B-4EDA-81B8-0FBDC0169B3F}" type="pres">
      <dgm:prSet presAssocID="{14175F81-F99D-46EB-99F7-3EB234A2304A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0E81A86C-AB1C-4F38-8CD0-F1C17954AABF}" type="pres">
      <dgm:prSet presAssocID="{57DE740F-5403-4D0F-9556-885AB0C5F492}" presName="node" presStyleCnt="0"/>
      <dgm:spPr/>
    </dgm:pt>
    <dgm:pt modelId="{73A5B4F3-D913-4C34-9F8D-4FD32BBEB1D7}" type="pres">
      <dgm:prSet presAssocID="{57DE740F-5403-4D0F-9556-885AB0C5F49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04B45-3DE7-4E84-AE7C-45087E49B114}" type="pres">
      <dgm:prSet presAssocID="{57DE740F-5403-4D0F-9556-885AB0C5F49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CFA31-BDC2-46BF-BECA-04B3C62C42CE}" type="pres">
      <dgm:prSet presAssocID="{7F78458C-5B3C-4A6B-9963-486823671F1E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AFCC2E-985E-4C38-B993-B0DC0AC35408}" type="pres">
      <dgm:prSet presAssocID="{95F27718-17DB-497C-A49E-ABBC7ABF3FE3}" presName="node" presStyleCnt="0"/>
      <dgm:spPr/>
    </dgm:pt>
    <dgm:pt modelId="{BF01BF03-0BFD-455A-AFB6-17C76ACB8CBD}" type="pres">
      <dgm:prSet presAssocID="{95F27718-17DB-497C-A49E-ABBC7ABF3FE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1101C-7205-4D6A-9672-3B15F61A237D}" type="pres">
      <dgm:prSet presAssocID="{95F27718-17DB-497C-A49E-ABBC7ABF3FE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D877D-410B-431B-ACE6-AFD7D5102A6B}" type="pres">
      <dgm:prSet presAssocID="{6E84FCB9-30FD-4E62-874A-4FA761A285BD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7E020EC3-ADD2-4FFF-B1E7-92557A5308ED}" type="pres">
      <dgm:prSet presAssocID="{77B27B79-1AAF-457D-8DCF-3E026BFF2145}" presName="node" presStyleCnt="0"/>
      <dgm:spPr/>
    </dgm:pt>
    <dgm:pt modelId="{5DDECE52-3475-4C84-993E-B2FE4EAF5DB8}" type="pres">
      <dgm:prSet presAssocID="{77B27B79-1AAF-457D-8DCF-3E026BFF2145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346ED-4FE9-48E1-B8CD-5E5CB03CADE1}" type="pres">
      <dgm:prSet presAssocID="{77B27B79-1AAF-457D-8DCF-3E026BFF2145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20307A-E57E-4C43-8A58-4C08F69E027D}" type="presOf" srcId="{57DE740F-5403-4D0F-9556-885AB0C5F492}" destId="{73A5B4F3-D913-4C34-9F8D-4FD32BBEB1D7}" srcOrd="0" destOrd="0" presId="urn:microsoft.com/office/officeart/2005/8/layout/radial2"/>
    <dgm:cxn modelId="{73CD7025-3C28-49C7-8AB0-80C746C0A5FB}" srcId="{95F27718-17DB-497C-A49E-ABBC7ABF3FE3}" destId="{D1AB0533-8BBC-4144-8846-99D68A169EE2}" srcOrd="0" destOrd="0" parTransId="{30FB022C-4319-406B-969E-BBA90F830C29}" sibTransId="{13754395-528B-45DF-80D1-90988EEB0E3E}"/>
    <dgm:cxn modelId="{C779B7C2-0980-48F2-B5B1-B3E2A9356E50}" srcId="{57DE740F-5403-4D0F-9556-885AB0C5F492}" destId="{B47C28EF-65F2-481B-A2A6-FED114EDFB0D}" srcOrd="0" destOrd="0" parTransId="{96BD02CE-68BD-4D3D-B0AE-86961A741F3E}" sibTransId="{44B53414-B34B-4DD3-8F96-DE12B122FA27}"/>
    <dgm:cxn modelId="{0F8FD3FD-8329-41D9-B928-AA42910339FA}" type="presOf" srcId="{77B27B79-1AAF-457D-8DCF-3E026BFF2145}" destId="{5DDECE52-3475-4C84-993E-B2FE4EAF5DB8}" srcOrd="0" destOrd="0" presId="urn:microsoft.com/office/officeart/2005/8/layout/radial2"/>
    <dgm:cxn modelId="{5EEAACF3-86CD-4042-A11F-5B8BBC348F59}" type="presOf" srcId="{F19965AF-2CBA-48EF-88EA-28B26EBF7ECB}" destId="{D9F346ED-4FE9-48E1-B8CD-5E5CB03CADE1}" srcOrd="0" destOrd="0" presId="urn:microsoft.com/office/officeart/2005/8/layout/radial2"/>
    <dgm:cxn modelId="{86B06558-EB18-4075-BC5E-4721B430ADF1}" type="presOf" srcId="{D1AB0533-8BBC-4144-8846-99D68A169EE2}" destId="{E681101C-7205-4D6A-9672-3B15F61A237D}" srcOrd="0" destOrd="0" presId="urn:microsoft.com/office/officeart/2005/8/layout/radial2"/>
    <dgm:cxn modelId="{9FD73D2A-7EDB-414F-B393-003A62629860}" type="presOf" srcId="{6E84FCB9-30FD-4E62-874A-4FA761A285BD}" destId="{A86D877D-410B-431B-ACE6-AFD7D5102A6B}" srcOrd="0" destOrd="0" presId="urn:microsoft.com/office/officeart/2005/8/layout/radial2"/>
    <dgm:cxn modelId="{C83B165A-FB06-44EC-913B-01F7973008C7}" type="presOf" srcId="{14175F81-F99D-46EB-99F7-3EB234A2304A}" destId="{CA1C34D1-937B-4EDA-81B8-0FBDC0169B3F}" srcOrd="0" destOrd="0" presId="urn:microsoft.com/office/officeart/2005/8/layout/radial2"/>
    <dgm:cxn modelId="{7C9F54C6-C5AE-4915-B59F-6B7D747FCABA}" srcId="{4E9F7C67-CDC1-42C7-89ED-650ACD5F9244}" destId="{95F27718-17DB-497C-A49E-ABBC7ABF3FE3}" srcOrd="1" destOrd="0" parTransId="{7F78458C-5B3C-4A6B-9963-486823671F1E}" sibTransId="{F672277C-5521-44BA-9EE7-0D65CE68539E}"/>
    <dgm:cxn modelId="{A32A630E-8489-447F-A133-94B6EB4D4855}" srcId="{57DE740F-5403-4D0F-9556-885AB0C5F492}" destId="{F8D89631-E12B-4840-8203-C297D5898CF6}" srcOrd="1" destOrd="0" parTransId="{C5A02CFE-42AD-4899-B3D9-790E8777B6EC}" sibTransId="{02859E46-3F2A-4052-8E81-CF5283BC7E70}"/>
    <dgm:cxn modelId="{D4458273-5018-439E-9F09-846F6C66C3B7}" srcId="{4E9F7C67-CDC1-42C7-89ED-650ACD5F9244}" destId="{77B27B79-1AAF-457D-8DCF-3E026BFF2145}" srcOrd="2" destOrd="0" parTransId="{6E84FCB9-30FD-4E62-874A-4FA761A285BD}" sibTransId="{EA4DE5FF-426D-42AB-B742-A58E3001B38C}"/>
    <dgm:cxn modelId="{0D96DE13-EB99-4DCC-B627-7DC14731A39A}" srcId="{77B27B79-1AAF-457D-8DCF-3E026BFF2145}" destId="{F19965AF-2CBA-48EF-88EA-28B26EBF7ECB}" srcOrd="0" destOrd="0" parTransId="{D452EA41-E7F3-4ACE-AB64-D38DA8AA19B9}" sibTransId="{C4B02171-8FB4-40F4-A1E3-33250F71A516}"/>
    <dgm:cxn modelId="{0A0DAFB1-A7E1-4584-B852-98CE791B8549}" type="presOf" srcId="{4E9F7C67-CDC1-42C7-89ED-650ACD5F9244}" destId="{F7907FA9-ECEC-4907-9AC4-D1898ACC5479}" srcOrd="0" destOrd="0" presId="urn:microsoft.com/office/officeart/2005/8/layout/radial2"/>
    <dgm:cxn modelId="{4532585E-93DC-4C6F-BE30-D8575BB00AB1}" type="presOf" srcId="{F8D89631-E12B-4840-8203-C297D5898CF6}" destId="{9C604B45-3DE7-4E84-AE7C-45087E49B114}" srcOrd="0" destOrd="1" presId="urn:microsoft.com/office/officeart/2005/8/layout/radial2"/>
    <dgm:cxn modelId="{C45073A4-B41B-4A66-83CC-87A6252CBC55}" srcId="{95F27718-17DB-497C-A49E-ABBC7ABF3FE3}" destId="{73D9CB9F-1FD5-4A0D-B22E-6768576465A7}" srcOrd="1" destOrd="0" parTransId="{87B6902A-9AF2-48F2-9986-74638FDCA075}" sibTransId="{403CE6F3-88D7-40A4-BB02-BFE3C29171B3}"/>
    <dgm:cxn modelId="{3741D63E-12D6-4FCC-B668-63898F5C5C65}" type="presOf" srcId="{95F27718-17DB-497C-A49E-ABBC7ABF3FE3}" destId="{BF01BF03-0BFD-455A-AFB6-17C76ACB8CBD}" srcOrd="0" destOrd="0" presId="urn:microsoft.com/office/officeart/2005/8/layout/radial2"/>
    <dgm:cxn modelId="{E0B34CFF-8CC6-4DF9-869F-9C8B5B4F03DD}" type="presOf" srcId="{73D9CB9F-1FD5-4A0D-B22E-6768576465A7}" destId="{E681101C-7205-4D6A-9672-3B15F61A237D}" srcOrd="0" destOrd="1" presId="urn:microsoft.com/office/officeart/2005/8/layout/radial2"/>
    <dgm:cxn modelId="{84AFD13F-C1E4-4CFE-BDE5-EBC70085479F}" type="presOf" srcId="{B47C28EF-65F2-481B-A2A6-FED114EDFB0D}" destId="{9C604B45-3DE7-4E84-AE7C-45087E49B114}" srcOrd="0" destOrd="0" presId="urn:microsoft.com/office/officeart/2005/8/layout/radial2"/>
    <dgm:cxn modelId="{BE322CA5-7109-43BC-B993-9A1CA5621C0B}" type="presOf" srcId="{7F78458C-5B3C-4A6B-9963-486823671F1E}" destId="{026CFA31-BDC2-46BF-BECA-04B3C62C42CE}" srcOrd="0" destOrd="0" presId="urn:microsoft.com/office/officeart/2005/8/layout/radial2"/>
    <dgm:cxn modelId="{0137BF4B-A6A4-46F9-AA32-F324F22494CC}" srcId="{4E9F7C67-CDC1-42C7-89ED-650ACD5F9244}" destId="{57DE740F-5403-4D0F-9556-885AB0C5F492}" srcOrd="0" destOrd="0" parTransId="{14175F81-F99D-46EB-99F7-3EB234A2304A}" sibTransId="{2E38CEDD-C3E2-4CDF-BA8E-F74845B1BE47}"/>
    <dgm:cxn modelId="{FBD51D9F-396E-4481-8C7E-FFFF9A66B7E7}" type="presParOf" srcId="{F7907FA9-ECEC-4907-9AC4-D1898ACC5479}" destId="{C66F95E6-6D12-4342-99EF-BA74DA89CA64}" srcOrd="0" destOrd="0" presId="urn:microsoft.com/office/officeart/2005/8/layout/radial2"/>
    <dgm:cxn modelId="{CE77E625-DBF4-4178-854A-AE8CDCB7D4FF}" type="presParOf" srcId="{C66F95E6-6D12-4342-99EF-BA74DA89CA64}" destId="{58397B6F-1920-4AC4-95CF-5EFC5CD7C977}" srcOrd="0" destOrd="0" presId="urn:microsoft.com/office/officeart/2005/8/layout/radial2"/>
    <dgm:cxn modelId="{FFEF20AB-8860-42BE-B981-8BD953D86F66}" type="presParOf" srcId="{58397B6F-1920-4AC4-95CF-5EFC5CD7C977}" destId="{BAEADEA0-57FE-46E6-B519-B07BC07776F2}" srcOrd="0" destOrd="0" presId="urn:microsoft.com/office/officeart/2005/8/layout/radial2"/>
    <dgm:cxn modelId="{3107B975-8B44-4F24-BED9-A22256A038A9}" type="presParOf" srcId="{58397B6F-1920-4AC4-95CF-5EFC5CD7C977}" destId="{2D3D1DDD-CC31-4391-A71C-D3449477AEC0}" srcOrd="1" destOrd="0" presId="urn:microsoft.com/office/officeart/2005/8/layout/radial2"/>
    <dgm:cxn modelId="{4AFBB171-E66E-4756-8B4F-0A6C0BE58791}" type="presParOf" srcId="{C66F95E6-6D12-4342-99EF-BA74DA89CA64}" destId="{CA1C34D1-937B-4EDA-81B8-0FBDC0169B3F}" srcOrd="1" destOrd="0" presId="urn:microsoft.com/office/officeart/2005/8/layout/radial2"/>
    <dgm:cxn modelId="{07197AA6-DA6E-4248-993A-9A50AD4B53AF}" type="presParOf" srcId="{C66F95E6-6D12-4342-99EF-BA74DA89CA64}" destId="{0E81A86C-AB1C-4F38-8CD0-F1C17954AABF}" srcOrd="2" destOrd="0" presId="urn:microsoft.com/office/officeart/2005/8/layout/radial2"/>
    <dgm:cxn modelId="{8F9CD66B-D388-4AF3-8CF2-AD1E522C56C8}" type="presParOf" srcId="{0E81A86C-AB1C-4F38-8CD0-F1C17954AABF}" destId="{73A5B4F3-D913-4C34-9F8D-4FD32BBEB1D7}" srcOrd="0" destOrd="0" presId="urn:microsoft.com/office/officeart/2005/8/layout/radial2"/>
    <dgm:cxn modelId="{B2EE8AA2-C656-40C1-9D78-D89835A94337}" type="presParOf" srcId="{0E81A86C-AB1C-4F38-8CD0-F1C17954AABF}" destId="{9C604B45-3DE7-4E84-AE7C-45087E49B114}" srcOrd="1" destOrd="0" presId="urn:microsoft.com/office/officeart/2005/8/layout/radial2"/>
    <dgm:cxn modelId="{F370F783-5B8D-49F8-A4C1-CB07F289D252}" type="presParOf" srcId="{C66F95E6-6D12-4342-99EF-BA74DA89CA64}" destId="{026CFA31-BDC2-46BF-BECA-04B3C62C42CE}" srcOrd="3" destOrd="0" presId="urn:microsoft.com/office/officeart/2005/8/layout/radial2"/>
    <dgm:cxn modelId="{54DE5E48-D507-48C2-983A-DD3AF17DB5D8}" type="presParOf" srcId="{C66F95E6-6D12-4342-99EF-BA74DA89CA64}" destId="{41AFCC2E-985E-4C38-B993-B0DC0AC35408}" srcOrd="4" destOrd="0" presId="urn:microsoft.com/office/officeart/2005/8/layout/radial2"/>
    <dgm:cxn modelId="{1D0E8A6D-6E1F-4D06-8599-74D152D2E50E}" type="presParOf" srcId="{41AFCC2E-985E-4C38-B993-B0DC0AC35408}" destId="{BF01BF03-0BFD-455A-AFB6-17C76ACB8CBD}" srcOrd="0" destOrd="0" presId="urn:microsoft.com/office/officeart/2005/8/layout/radial2"/>
    <dgm:cxn modelId="{7FCA8FF7-441C-452F-9BCA-6EAA7A808A3D}" type="presParOf" srcId="{41AFCC2E-985E-4C38-B993-B0DC0AC35408}" destId="{E681101C-7205-4D6A-9672-3B15F61A237D}" srcOrd="1" destOrd="0" presId="urn:microsoft.com/office/officeart/2005/8/layout/radial2"/>
    <dgm:cxn modelId="{BCDCA1AB-78DC-44B5-896E-6D97C4CB4A85}" type="presParOf" srcId="{C66F95E6-6D12-4342-99EF-BA74DA89CA64}" destId="{A86D877D-410B-431B-ACE6-AFD7D5102A6B}" srcOrd="5" destOrd="0" presId="urn:microsoft.com/office/officeart/2005/8/layout/radial2"/>
    <dgm:cxn modelId="{EE7E6EE0-A1CD-4940-934D-0431C60F7E3B}" type="presParOf" srcId="{C66F95E6-6D12-4342-99EF-BA74DA89CA64}" destId="{7E020EC3-ADD2-4FFF-B1E7-92557A5308ED}" srcOrd="6" destOrd="0" presId="urn:microsoft.com/office/officeart/2005/8/layout/radial2"/>
    <dgm:cxn modelId="{901D2E3B-5136-4A66-A601-9B0D43E7DA7D}" type="presParOf" srcId="{7E020EC3-ADD2-4FFF-B1E7-92557A5308ED}" destId="{5DDECE52-3475-4C84-993E-B2FE4EAF5DB8}" srcOrd="0" destOrd="0" presId="urn:microsoft.com/office/officeart/2005/8/layout/radial2"/>
    <dgm:cxn modelId="{C90AA943-CBA0-4467-8A71-F233A946CC90}" type="presParOf" srcId="{7E020EC3-ADD2-4FFF-B1E7-92557A5308ED}" destId="{D9F346ED-4FE9-48E1-B8CD-5E5CB03CADE1}" srcOrd="1" destOrd="0" presId="urn:microsoft.com/office/officeart/2005/8/layout/radial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24CA9-80BA-4780-A011-48F9CB9EFADB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481F57-2F47-46A5-933A-C0CCD9BE8A73}">
      <dgm:prSet phldrT="[文本]"/>
      <dgm:spPr/>
      <dgm:t>
        <a:bodyPr/>
        <a:lstStyle/>
        <a:p>
          <a:r>
            <a:rPr lang="en-US" altLang="zh-CN" dirty="0" smtClean="0"/>
            <a:t>offer</a:t>
          </a:r>
          <a:endParaRPr lang="zh-CN" altLang="en-US" dirty="0"/>
        </a:p>
      </dgm:t>
    </dgm:pt>
    <dgm:pt modelId="{93E761AF-4963-49DA-AA08-FD0063702B6A}" type="parTrans" cxnId="{C99CE6F4-80E7-4BB5-9CEC-AA0EEC3904C7}">
      <dgm:prSet/>
      <dgm:spPr/>
      <dgm:t>
        <a:bodyPr/>
        <a:lstStyle/>
        <a:p>
          <a:endParaRPr lang="zh-CN" altLang="en-US"/>
        </a:p>
      </dgm:t>
    </dgm:pt>
    <dgm:pt modelId="{40400EAB-249D-473A-BDD2-E4DA6AF577C5}" type="sibTrans" cxnId="{C99CE6F4-80E7-4BB5-9CEC-AA0EEC3904C7}">
      <dgm:prSet/>
      <dgm:spPr/>
      <dgm:t>
        <a:bodyPr/>
        <a:lstStyle/>
        <a:p>
          <a:endParaRPr lang="zh-CN" altLang="en-US"/>
        </a:p>
      </dgm:t>
    </dgm:pt>
    <dgm:pt modelId="{3F8DF8A2-05A7-493A-9D48-E567E646BC33}">
      <dgm:prSet phldrT="[文本]"/>
      <dgm:spPr/>
      <dgm:t>
        <a:bodyPr/>
        <a:lstStyle/>
        <a:p>
          <a:r>
            <a:rPr lang="en-US" altLang="zh-CN" dirty="0" smtClean="0"/>
            <a:t>Clothing</a:t>
          </a:r>
          <a:endParaRPr lang="zh-CN" altLang="en-US" dirty="0"/>
        </a:p>
      </dgm:t>
    </dgm:pt>
    <dgm:pt modelId="{0519B612-1254-48D4-8E8D-49C7C663603C}" type="parTrans" cxnId="{D68B07CF-E7D8-4358-A375-3E6CAE13AB4F}">
      <dgm:prSet/>
      <dgm:spPr/>
      <dgm:t>
        <a:bodyPr/>
        <a:lstStyle/>
        <a:p>
          <a:endParaRPr lang="zh-CN" altLang="en-US"/>
        </a:p>
      </dgm:t>
    </dgm:pt>
    <dgm:pt modelId="{19B0F03A-4331-4FEE-8B42-C08D6956DF12}" type="sibTrans" cxnId="{D68B07CF-E7D8-4358-A375-3E6CAE13AB4F}">
      <dgm:prSet/>
      <dgm:spPr/>
      <dgm:t>
        <a:bodyPr/>
        <a:lstStyle/>
        <a:p>
          <a:endParaRPr lang="zh-CN" altLang="en-US"/>
        </a:p>
      </dgm:t>
    </dgm:pt>
    <dgm:pt modelId="{624F03E0-AEE8-4474-A478-FAC168F27778}">
      <dgm:prSet phldrT="[文本]"/>
      <dgm:spPr/>
      <dgm:t>
        <a:bodyPr/>
        <a:lstStyle/>
        <a:p>
          <a:r>
            <a:rPr lang="en-US" altLang="zh-CN" dirty="0" smtClean="0"/>
            <a:t>Retail</a:t>
          </a:r>
          <a:endParaRPr lang="zh-CN" altLang="en-US" dirty="0"/>
        </a:p>
      </dgm:t>
    </dgm:pt>
    <dgm:pt modelId="{AB3B4164-A741-40D6-AFE0-EC1C9420811B}" type="parTrans" cxnId="{18240A19-B46F-485D-AD26-F36EBFFAFB84}">
      <dgm:prSet/>
      <dgm:spPr/>
      <dgm:t>
        <a:bodyPr/>
        <a:lstStyle/>
        <a:p>
          <a:endParaRPr lang="zh-CN" altLang="en-US"/>
        </a:p>
      </dgm:t>
    </dgm:pt>
    <dgm:pt modelId="{9F55D200-97BB-44D5-9C58-72FF5D964667}" type="sibTrans" cxnId="{18240A19-B46F-485D-AD26-F36EBFFAFB84}">
      <dgm:prSet/>
      <dgm:spPr/>
      <dgm:t>
        <a:bodyPr/>
        <a:lstStyle/>
        <a:p>
          <a:endParaRPr lang="zh-CN" altLang="en-US"/>
        </a:p>
      </dgm:t>
    </dgm:pt>
    <dgm:pt modelId="{0C62BB66-12E5-418B-B96F-A3BC37A8DDFE}">
      <dgm:prSet phldrT="[文本]"/>
      <dgm:spPr/>
      <dgm:t>
        <a:bodyPr/>
        <a:lstStyle/>
        <a:p>
          <a:r>
            <a:rPr lang="en-US" altLang="zh-CN" dirty="0" smtClean="0"/>
            <a:t>member</a:t>
          </a:r>
          <a:endParaRPr lang="zh-CN" altLang="en-US" dirty="0"/>
        </a:p>
      </dgm:t>
    </dgm:pt>
    <dgm:pt modelId="{5846C204-1A06-45C4-964C-A94A7E4053CE}" type="parTrans" cxnId="{FBC9ED5B-3F27-4321-831F-B4E5A6467084}">
      <dgm:prSet/>
      <dgm:spPr/>
      <dgm:t>
        <a:bodyPr/>
        <a:lstStyle/>
        <a:p>
          <a:endParaRPr lang="zh-CN" altLang="en-US"/>
        </a:p>
      </dgm:t>
    </dgm:pt>
    <dgm:pt modelId="{15246BF7-E278-4A53-A090-DDA5BD54B089}" type="sibTrans" cxnId="{FBC9ED5B-3F27-4321-831F-B4E5A6467084}">
      <dgm:prSet/>
      <dgm:spPr/>
      <dgm:t>
        <a:bodyPr/>
        <a:lstStyle/>
        <a:p>
          <a:endParaRPr lang="zh-CN" altLang="en-US"/>
        </a:p>
      </dgm:t>
    </dgm:pt>
    <dgm:pt modelId="{6564CE0F-9D2B-4389-BC78-73BE5A1FB1CE}">
      <dgm:prSet phldrT="[文本]"/>
      <dgm:spPr/>
      <dgm:t>
        <a:bodyPr/>
        <a:lstStyle/>
        <a:p>
          <a:r>
            <a:rPr lang="en-US" altLang="zh-CN" dirty="0" smtClean="0"/>
            <a:t>Trust Pass</a:t>
          </a:r>
          <a:endParaRPr lang="zh-CN" altLang="en-US" dirty="0"/>
        </a:p>
      </dgm:t>
    </dgm:pt>
    <dgm:pt modelId="{D3EBE2DD-99AF-4402-91B8-0901548D51A1}" type="parTrans" cxnId="{58C3F1C5-0F9A-4A1C-944A-22F182255247}">
      <dgm:prSet/>
      <dgm:spPr/>
      <dgm:t>
        <a:bodyPr/>
        <a:lstStyle/>
        <a:p>
          <a:endParaRPr lang="zh-CN" altLang="en-US"/>
        </a:p>
      </dgm:t>
    </dgm:pt>
    <dgm:pt modelId="{1B286322-E4BC-41FF-86FE-B45E86394AC6}" type="sibTrans" cxnId="{58C3F1C5-0F9A-4A1C-944A-22F182255247}">
      <dgm:prSet/>
      <dgm:spPr/>
      <dgm:t>
        <a:bodyPr/>
        <a:lstStyle/>
        <a:p>
          <a:endParaRPr lang="zh-CN" altLang="en-US"/>
        </a:p>
      </dgm:t>
    </dgm:pt>
    <dgm:pt modelId="{C4F6754D-6786-4325-95B9-A22C66A28AC6}">
      <dgm:prSet phldrT="[文本]"/>
      <dgm:spPr/>
      <dgm:t>
        <a:bodyPr/>
        <a:lstStyle/>
        <a:p>
          <a:r>
            <a:rPr lang="en-US" altLang="zh-CN" dirty="0" smtClean="0"/>
            <a:t>Special Market</a:t>
          </a:r>
          <a:endParaRPr lang="zh-CN" altLang="en-US" dirty="0"/>
        </a:p>
      </dgm:t>
    </dgm:pt>
    <dgm:pt modelId="{71D607AD-3D85-4F93-AA00-1E2C8E5673AD}" type="parTrans" cxnId="{21CA8C80-38EC-46CE-809E-A95AE381FFDE}">
      <dgm:prSet/>
      <dgm:spPr/>
      <dgm:t>
        <a:bodyPr/>
        <a:lstStyle/>
        <a:p>
          <a:endParaRPr lang="zh-CN" altLang="en-US"/>
        </a:p>
      </dgm:t>
    </dgm:pt>
    <dgm:pt modelId="{16857EFF-8FFC-44E8-8423-A1E00A0332E0}" type="sibTrans" cxnId="{21CA8C80-38EC-46CE-809E-A95AE381FFDE}">
      <dgm:prSet/>
      <dgm:spPr/>
      <dgm:t>
        <a:bodyPr/>
        <a:lstStyle/>
        <a:p>
          <a:endParaRPr lang="zh-CN" altLang="en-US"/>
        </a:p>
      </dgm:t>
    </dgm:pt>
    <dgm:pt modelId="{83E4AB67-943B-4EBC-829C-100872058C41}">
      <dgm:prSet phldrT="[文本]"/>
      <dgm:spPr/>
      <dgm:t>
        <a:bodyPr/>
        <a:lstStyle/>
        <a:p>
          <a:r>
            <a:rPr lang="en-US" altLang="zh-CN" dirty="0" smtClean="0"/>
            <a:t>transaction</a:t>
          </a:r>
          <a:endParaRPr lang="zh-CN" altLang="en-US" dirty="0"/>
        </a:p>
      </dgm:t>
    </dgm:pt>
    <dgm:pt modelId="{E1FE5A55-D02F-46DC-9733-98D05139108E}" type="parTrans" cxnId="{CA98EB63-27F1-4B2D-860C-726AF166822B}">
      <dgm:prSet/>
      <dgm:spPr/>
      <dgm:t>
        <a:bodyPr/>
        <a:lstStyle/>
        <a:p>
          <a:endParaRPr lang="zh-CN" altLang="en-US"/>
        </a:p>
      </dgm:t>
    </dgm:pt>
    <dgm:pt modelId="{5C0B6704-E569-4890-AB4F-7937AC5AC259}" type="sibTrans" cxnId="{CA98EB63-27F1-4B2D-860C-726AF166822B}">
      <dgm:prSet/>
      <dgm:spPr/>
      <dgm:t>
        <a:bodyPr/>
        <a:lstStyle/>
        <a:p>
          <a:endParaRPr lang="zh-CN" altLang="en-US"/>
        </a:p>
      </dgm:t>
    </dgm:pt>
    <dgm:pt modelId="{C19F088F-D55A-4BDB-83DA-F18AD1E2A4E0}">
      <dgm:prSet phldrT="[文本]"/>
      <dgm:spPr/>
      <dgm:t>
        <a:bodyPr/>
        <a:lstStyle/>
        <a:p>
          <a:r>
            <a:rPr lang="en-US" altLang="zh-CN" dirty="0" err="1" smtClean="0"/>
            <a:t>alipay</a:t>
          </a:r>
          <a:endParaRPr lang="zh-CN" altLang="en-US" dirty="0"/>
        </a:p>
      </dgm:t>
    </dgm:pt>
    <dgm:pt modelId="{17761F42-9D66-4433-9E34-5097624428B9}" type="parTrans" cxnId="{45CF6237-A3A4-42F1-A44F-8A47AC40D71C}">
      <dgm:prSet/>
      <dgm:spPr/>
      <dgm:t>
        <a:bodyPr/>
        <a:lstStyle/>
        <a:p>
          <a:endParaRPr lang="zh-CN" altLang="en-US"/>
        </a:p>
      </dgm:t>
    </dgm:pt>
    <dgm:pt modelId="{08D1C0C6-B0E3-4C93-AE23-EAFFD72AD11F}" type="sibTrans" cxnId="{45CF6237-A3A4-42F1-A44F-8A47AC40D71C}">
      <dgm:prSet/>
      <dgm:spPr/>
      <dgm:t>
        <a:bodyPr/>
        <a:lstStyle/>
        <a:p>
          <a:endParaRPr lang="zh-CN" altLang="en-US"/>
        </a:p>
      </dgm:t>
    </dgm:pt>
    <dgm:pt modelId="{1E395B5D-1CC8-47A6-9B3F-6F0096ACBD5C}">
      <dgm:prSet phldrT="[文本]"/>
      <dgm:spPr/>
      <dgm:t>
        <a:bodyPr/>
        <a:lstStyle/>
        <a:p>
          <a:r>
            <a:rPr lang="en-US" altLang="zh-CN" dirty="0" err="1" smtClean="0"/>
            <a:t>paypal</a:t>
          </a:r>
          <a:endParaRPr lang="zh-CN" altLang="en-US" dirty="0"/>
        </a:p>
      </dgm:t>
    </dgm:pt>
    <dgm:pt modelId="{941CEE04-F3CA-4AE4-892F-DEC6D39F5E4D}" type="parTrans" cxnId="{A6344067-CE67-4F61-AC92-5A827178AE2B}">
      <dgm:prSet/>
      <dgm:spPr/>
      <dgm:t>
        <a:bodyPr/>
        <a:lstStyle/>
        <a:p>
          <a:endParaRPr lang="zh-CN" altLang="en-US"/>
        </a:p>
      </dgm:t>
    </dgm:pt>
    <dgm:pt modelId="{868B0F1E-4868-4D6F-AD12-C43A3A2D4BD3}" type="sibTrans" cxnId="{A6344067-CE67-4F61-AC92-5A827178AE2B}">
      <dgm:prSet/>
      <dgm:spPr/>
      <dgm:t>
        <a:bodyPr/>
        <a:lstStyle/>
        <a:p>
          <a:endParaRPr lang="zh-CN" altLang="en-US"/>
        </a:p>
      </dgm:t>
    </dgm:pt>
    <dgm:pt modelId="{079924A7-9891-4FA8-AFB9-764645E53EB7}">
      <dgm:prSet phldrT="[文本]"/>
      <dgm:spPr/>
      <dgm:t>
        <a:bodyPr/>
        <a:lstStyle/>
        <a:p>
          <a:r>
            <a:rPr lang="en-US" altLang="zh-CN" dirty="0" smtClean="0"/>
            <a:t>Loan</a:t>
          </a:r>
          <a:endParaRPr lang="zh-CN" altLang="en-US" dirty="0"/>
        </a:p>
      </dgm:t>
    </dgm:pt>
    <dgm:pt modelId="{6E9F1F30-B6A9-4F07-8BB0-62B761E9F88B}" type="parTrans" cxnId="{D00D07AB-9249-4B81-84D4-69D2E9357FD0}">
      <dgm:prSet/>
      <dgm:spPr/>
      <dgm:t>
        <a:bodyPr/>
        <a:lstStyle/>
        <a:p>
          <a:endParaRPr lang="zh-CN" altLang="en-US"/>
        </a:p>
      </dgm:t>
    </dgm:pt>
    <dgm:pt modelId="{31857B29-7F1C-4501-A7E3-1CC8879F1260}" type="sibTrans" cxnId="{D00D07AB-9249-4B81-84D4-69D2E9357FD0}">
      <dgm:prSet/>
      <dgm:spPr/>
      <dgm:t>
        <a:bodyPr/>
        <a:lstStyle/>
        <a:p>
          <a:endParaRPr lang="zh-CN" altLang="en-US"/>
        </a:p>
      </dgm:t>
    </dgm:pt>
    <dgm:pt modelId="{D33E3192-022B-4A6E-BD7A-4D1CECE95FBA}" type="pres">
      <dgm:prSet presAssocID="{EEE24CA9-80BA-4780-A011-48F9CB9EFAD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43225C-895C-40E6-BBF0-572D45A38483}" type="pres">
      <dgm:prSet presAssocID="{EEE24CA9-80BA-4780-A011-48F9CB9EFADB}" presName="cycle" presStyleCnt="0"/>
      <dgm:spPr/>
    </dgm:pt>
    <dgm:pt modelId="{F17361AC-A8CF-4BF8-AC46-C83E0A1A3C70}" type="pres">
      <dgm:prSet presAssocID="{EEE24CA9-80BA-4780-A011-48F9CB9EFADB}" presName="centerShape" presStyleCnt="0"/>
      <dgm:spPr/>
    </dgm:pt>
    <dgm:pt modelId="{B48367DB-B5EC-4E8D-99B9-BF31B4355562}" type="pres">
      <dgm:prSet presAssocID="{EEE24CA9-80BA-4780-A011-48F9CB9EFADB}" presName="connSite" presStyleLbl="node1" presStyleIdx="0" presStyleCnt="4"/>
      <dgm:spPr/>
    </dgm:pt>
    <dgm:pt modelId="{986D4DD4-ED9E-44A4-8561-EF8100628053}" type="pres">
      <dgm:prSet presAssocID="{EEE24CA9-80BA-4780-A011-48F9CB9EFADB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9EE5AE6-FF2D-4F14-B5E1-4F1C3B8B4F4C}" type="pres">
      <dgm:prSet presAssocID="{93E761AF-4963-49DA-AA08-FD0063702B6A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1030C2C-A5F5-47D7-B971-75AF6EFAB800}" type="pres">
      <dgm:prSet presAssocID="{B9481F57-2F47-46A5-933A-C0CCD9BE8A73}" presName="node" presStyleCnt="0"/>
      <dgm:spPr/>
    </dgm:pt>
    <dgm:pt modelId="{A32BAE8E-7919-46BD-AA76-71D3F9046338}" type="pres">
      <dgm:prSet presAssocID="{B9481F57-2F47-46A5-933A-C0CCD9BE8A73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E4AB3E-BE86-4E5C-8027-218AD380FEF0}" type="pres">
      <dgm:prSet presAssocID="{B9481F57-2F47-46A5-933A-C0CCD9BE8A73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43901-F40A-4F17-BBED-C6971B40DF5F}" type="pres">
      <dgm:prSet presAssocID="{5846C204-1A06-45C4-964C-A94A7E4053CE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7497C3B7-2ECD-4C48-A53E-048D946EEEF3}" type="pres">
      <dgm:prSet presAssocID="{0C62BB66-12E5-418B-B96F-A3BC37A8DDFE}" presName="node" presStyleCnt="0"/>
      <dgm:spPr/>
    </dgm:pt>
    <dgm:pt modelId="{3172F5FF-9B97-437B-89C4-BD55D234852A}" type="pres">
      <dgm:prSet presAssocID="{0C62BB66-12E5-418B-B96F-A3BC37A8DDFE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3512D-EEB9-4582-9CEA-4BDFC6AC5141}" type="pres">
      <dgm:prSet presAssocID="{0C62BB66-12E5-418B-B96F-A3BC37A8DDFE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993FE-6161-42EB-9C7B-C84B323627F0}" type="pres">
      <dgm:prSet presAssocID="{E1FE5A55-D02F-46DC-9733-98D05139108E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AD08B714-BB82-466D-BC3C-BAC7A0E89E93}" type="pres">
      <dgm:prSet presAssocID="{83E4AB67-943B-4EBC-829C-100872058C41}" presName="node" presStyleCnt="0"/>
      <dgm:spPr/>
    </dgm:pt>
    <dgm:pt modelId="{D70C7666-BCFA-441B-B896-B88A1673BAD3}" type="pres">
      <dgm:prSet presAssocID="{83E4AB67-943B-4EBC-829C-100872058C41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74E3C-E8BF-4758-9D31-ECCC4CD7D481}" type="pres">
      <dgm:prSet presAssocID="{83E4AB67-943B-4EBC-829C-100872058C41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F797A3-E361-4991-B71B-131F44F86F9E}" type="presOf" srcId="{B9481F57-2F47-46A5-933A-C0CCD9BE8A73}" destId="{A32BAE8E-7919-46BD-AA76-71D3F9046338}" srcOrd="0" destOrd="0" presId="urn:microsoft.com/office/officeart/2005/8/layout/radial2"/>
    <dgm:cxn modelId="{45CF6237-A3A4-42F1-A44F-8A47AC40D71C}" srcId="{83E4AB67-943B-4EBC-829C-100872058C41}" destId="{C19F088F-D55A-4BDB-83DA-F18AD1E2A4E0}" srcOrd="0" destOrd="0" parTransId="{17761F42-9D66-4433-9E34-5097624428B9}" sibTransId="{08D1C0C6-B0E3-4C93-AE23-EAFFD72AD11F}"/>
    <dgm:cxn modelId="{6A2F41D7-DFE8-4A9C-AF59-71ABB1E4F7A4}" type="presOf" srcId="{83E4AB67-943B-4EBC-829C-100872058C41}" destId="{D70C7666-BCFA-441B-B896-B88A1673BAD3}" srcOrd="0" destOrd="0" presId="urn:microsoft.com/office/officeart/2005/8/layout/radial2"/>
    <dgm:cxn modelId="{09F64E95-3DA2-4769-9DA9-0A85006121F4}" type="presOf" srcId="{C19F088F-D55A-4BDB-83DA-F18AD1E2A4E0}" destId="{DD774E3C-E8BF-4758-9D31-ECCC4CD7D481}" srcOrd="0" destOrd="0" presId="urn:microsoft.com/office/officeart/2005/8/layout/radial2"/>
    <dgm:cxn modelId="{FBC9ED5B-3F27-4321-831F-B4E5A6467084}" srcId="{EEE24CA9-80BA-4780-A011-48F9CB9EFADB}" destId="{0C62BB66-12E5-418B-B96F-A3BC37A8DDFE}" srcOrd="1" destOrd="0" parTransId="{5846C204-1A06-45C4-964C-A94A7E4053CE}" sibTransId="{15246BF7-E278-4A53-A090-DDA5BD54B089}"/>
    <dgm:cxn modelId="{18240A19-B46F-485D-AD26-F36EBFFAFB84}" srcId="{B9481F57-2F47-46A5-933A-C0CCD9BE8A73}" destId="{624F03E0-AEE8-4474-A478-FAC168F27778}" srcOrd="1" destOrd="0" parTransId="{AB3B4164-A741-40D6-AFE0-EC1C9420811B}" sibTransId="{9F55D200-97BB-44D5-9C58-72FF5D964667}"/>
    <dgm:cxn modelId="{4F5EE936-F7E7-44BA-995C-024AA271C30C}" type="presOf" srcId="{6564CE0F-9D2B-4389-BC78-73BE5A1FB1CE}" destId="{C7E3512D-EEB9-4582-9CEA-4BDFC6AC5141}" srcOrd="0" destOrd="0" presId="urn:microsoft.com/office/officeart/2005/8/layout/radial2"/>
    <dgm:cxn modelId="{D68B07CF-E7D8-4358-A375-3E6CAE13AB4F}" srcId="{B9481F57-2F47-46A5-933A-C0CCD9BE8A73}" destId="{3F8DF8A2-05A7-493A-9D48-E567E646BC33}" srcOrd="0" destOrd="0" parTransId="{0519B612-1254-48D4-8E8D-49C7C663603C}" sibTransId="{19B0F03A-4331-4FEE-8B42-C08D6956DF12}"/>
    <dgm:cxn modelId="{CA98EB63-27F1-4B2D-860C-726AF166822B}" srcId="{EEE24CA9-80BA-4780-A011-48F9CB9EFADB}" destId="{83E4AB67-943B-4EBC-829C-100872058C41}" srcOrd="2" destOrd="0" parTransId="{E1FE5A55-D02F-46DC-9733-98D05139108E}" sibTransId="{5C0B6704-E569-4890-AB4F-7937AC5AC259}"/>
    <dgm:cxn modelId="{0361387A-0F1F-4194-882F-845F1ED69A6C}" type="presOf" srcId="{624F03E0-AEE8-4474-A478-FAC168F27778}" destId="{F1E4AB3E-BE86-4E5C-8027-218AD380FEF0}" srcOrd="0" destOrd="1" presId="urn:microsoft.com/office/officeart/2005/8/layout/radial2"/>
    <dgm:cxn modelId="{A4943301-069F-48A8-AABC-7C593CE8CD06}" type="presOf" srcId="{93E761AF-4963-49DA-AA08-FD0063702B6A}" destId="{09EE5AE6-FF2D-4F14-B5E1-4F1C3B8B4F4C}" srcOrd="0" destOrd="0" presId="urn:microsoft.com/office/officeart/2005/8/layout/radial2"/>
    <dgm:cxn modelId="{A7E34455-CB16-4586-A7A6-C319DB1C7D7B}" type="presOf" srcId="{EEE24CA9-80BA-4780-A011-48F9CB9EFADB}" destId="{D33E3192-022B-4A6E-BD7A-4D1CECE95FBA}" srcOrd="0" destOrd="0" presId="urn:microsoft.com/office/officeart/2005/8/layout/radial2"/>
    <dgm:cxn modelId="{3061EFA1-8453-4851-AEE1-A41066B7A4F9}" type="presOf" srcId="{C4F6754D-6786-4325-95B9-A22C66A28AC6}" destId="{C7E3512D-EEB9-4582-9CEA-4BDFC6AC5141}" srcOrd="0" destOrd="1" presId="urn:microsoft.com/office/officeart/2005/8/layout/radial2"/>
    <dgm:cxn modelId="{58C3F1C5-0F9A-4A1C-944A-22F182255247}" srcId="{0C62BB66-12E5-418B-B96F-A3BC37A8DDFE}" destId="{6564CE0F-9D2B-4389-BC78-73BE5A1FB1CE}" srcOrd="0" destOrd="0" parTransId="{D3EBE2DD-99AF-4402-91B8-0901548D51A1}" sibTransId="{1B286322-E4BC-41FF-86FE-B45E86394AC6}"/>
    <dgm:cxn modelId="{BEDBB3E7-2EBE-4AD1-A3D5-624A9004B4AD}" type="presOf" srcId="{5846C204-1A06-45C4-964C-A94A7E4053CE}" destId="{ED243901-F40A-4F17-BBED-C6971B40DF5F}" srcOrd="0" destOrd="0" presId="urn:microsoft.com/office/officeart/2005/8/layout/radial2"/>
    <dgm:cxn modelId="{314661FC-59C2-4B46-B17F-8565F8B4F12D}" type="presOf" srcId="{E1FE5A55-D02F-46DC-9733-98D05139108E}" destId="{2BE993FE-6161-42EB-9C7B-C84B323627F0}" srcOrd="0" destOrd="0" presId="urn:microsoft.com/office/officeart/2005/8/layout/radial2"/>
    <dgm:cxn modelId="{E183EE5F-BA74-4F3F-942A-C5EDF750F163}" type="presOf" srcId="{3F8DF8A2-05A7-493A-9D48-E567E646BC33}" destId="{F1E4AB3E-BE86-4E5C-8027-218AD380FEF0}" srcOrd="0" destOrd="0" presId="urn:microsoft.com/office/officeart/2005/8/layout/radial2"/>
    <dgm:cxn modelId="{A6344067-CE67-4F61-AC92-5A827178AE2B}" srcId="{83E4AB67-943B-4EBC-829C-100872058C41}" destId="{1E395B5D-1CC8-47A6-9B3F-6F0096ACBD5C}" srcOrd="1" destOrd="0" parTransId="{941CEE04-F3CA-4AE4-892F-DEC6D39F5E4D}" sibTransId="{868B0F1E-4868-4D6F-AD12-C43A3A2D4BD3}"/>
    <dgm:cxn modelId="{64FDC942-0B54-4537-846A-5B20B708D195}" type="presOf" srcId="{1E395B5D-1CC8-47A6-9B3F-6F0096ACBD5C}" destId="{DD774E3C-E8BF-4758-9D31-ECCC4CD7D481}" srcOrd="0" destOrd="1" presId="urn:microsoft.com/office/officeart/2005/8/layout/radial2"/>
    <dgm:cxn modelId="{3034E7F0-8397-4428-9917-CF98AA7B760A}" type="presOf" srcId="{079924A7-9891-4FA8-AFB9-764645E53EB7}" destId="{F1E4AB3E-BE86-4E5C-8027-218AD380FEF0}" srcOrd="0" destOrd="2" presId="urn:microsoft.com/office/officeart/2005/8/layout/radial2"/>
    <dgm:cxn modelId="{D00D07AB-9249-4B81-84D4-69D2E9357FD0}" srcId="{B9481F57-2F47-46A5-933A-C0CCD9BE8A73}" destId="{079924A7-9891-4FA8-AFB9-764645E53EB7}" srcOrd="2" destOrd="0" parTransId="{6E9F1F30-B6A9-4F07-8BB0-62B761E9F88B}" sibTransId="{31857B29-7F1C-4501-A7E3-1CC8879F1260}"/>
    <dgm:cxn modelId="{21CA8C80-38EC-46CE-809E-A95AE381FFDE}" srcId="{0C62BB66-12E5-418B-B96F-A3BC37A8DDFE}" destId="{C4F6754D-6786-4325-95B9-A22C66A28AC6}" srcOrd="1" destOrd="0" parTransId="{71D607AD-3D85-4F93-AA00-1E2C8E5673AD}" sibTransId="{16857EFF-8FFC-44E8-8423-A1E00A0332E0}"/>
    <dgm:cxn modelId="{6BA823F2-B46C-479E-9D3D-42D0711CEE28}" type="presOf" srcId="{0C62BB66-12E5-418B-B96F-A3BC37A8DDFE}" destId="{3172F5FF-9B97-437B-89C4-BD55D234852A}" srcOrd="0" destOrd="0" presId="urn:microsoft.com/office/officeart/2005/8/layout/radial2"/>
    <dgm:cxn modelId="{C99CE6F4-80E7-4BB5-9CEC-AA0EEC3904C7}" srcId="{EEE24CA9-80BA-4780-A011-48F9CB9EFADB}" destId="{B9481F57-2F47-46A5-933A-C0CCD9BE8A73}" srcOrd="0" destOrd="0" parTransId="{93E761AF-4963-49DA-AA08-FD0063702B6A}" sibTransId="{40400EAB-249D-473A-BDD2-E4DA6AF577C5}"/>
    <dgm:cxn modelId="{D3155D50-5D76-4092-BAEE-D2DB5A910ED2}" type="presParOf" srcId="{D33E3192-022B-4A6E-BD7A-4D1CECE95FBA}" destId="{1543225C-895C-40E6-BBF0-572D45A38483}" srcOrd="0" destOrd="0" presId="urn:microsoft.com/office/officeart/2005/8/layout/radial2"/>
    <dgm:cxn modelId="{B35D0DFA-18E8-4E16-8B24-189F6028B77D}" type="presParOf" srcId="{1543225C-895C-40E6-BBF0-572D45A38483}" destId="{F17361AC-A8CF-4BF8-AC46-C83E0A1A3C70}" srcOrd="0" destOrd="0" presId="urn:microsoft.com/office/officeart/2005/8/layout/radial2"/>
    <dgm:cxn modelId="{3018E1E8-7372-44DE-9E8D-BC8B14DD0D0D}" type="presParOf" srcId="{F17361AC-A8CF-4BF8-AC46-C83E0A1A3C70}" destId="{B48367DB-B5EC-4E8D-99B9-BF31B4355562}" srcOrd="0" destOrd="0" presId="urn:microsoft.com/office/officeart/2005/8/layout/radial2"/>
    <dgm:cxn modelId="{49CA51A3-60E5-4CD4-816D-DEAC6060350A}" type="presParOf" srcId="{F17361AC-A8CF-4BF8-AC46-C83E0A1A3C70}" destId="{986D4DD4-ED9E-44A4-8561-EF8100628053}" srcOrd="1" destOrd="0" presId="urn:microsoft.com/office/officeart/2005/8/layout/radial2"/>
    <dgm:cxn modelId="{C131F9F3-8E56-4EED-99EA-E25C7457BE37}" type="presParOf" srcId="{1543225C-895C-40E6-BBF0-572D45A38483}" destId="{09EE5AE6-FF2D-4F14-B5E1-4F1C3B8B4F4C}" srcOrd="1" destOrd="0" presId="urn:microsoft.com/office/officeart/2005/8/layout/radial2"/>
    <dgm:cxn modelId="{09682F5D-CB4D-4820-947F-651202AA0E89}" type="presParOf" srcId="{1543225C-895C-40E6-BBF0-572D45A38483}" destId="{91030C2C-A5F5-47D7-B971-75AF6EFAB800}" srcOrd="2" destOrd="0" presId="urn:microsoft.com/office/officeart/2005/8/layout/radial2"/>
    <dgm:cxn modelId="{C8C883FF-849F-4DC3-9EFA-DE511C532BE1}" type="presParOf" srcId="{91030C2C-A5F5-47D7-B971-75AF6EFAB800}" destId="{A32BAE8E-7919-46BD-AA76-71D3F9046338}" srcOrd="0" destOrd="0" presId="urn:microsoft.com/office/officeart/2005/8/layout/radial2"/>
    <dgm:cxn modelId="{BF21CE37-CD59-4768-AC8F-640BA2A1B101}" type="presParOf" srcId="{91030C2C-A5F5-47D7-B971-75AF6EFAB800}" destId="{F1E4AB3E-BE86-4E5C-8027-218AD380FEF0}" srcOrd="1" destOrd="0" presId="urn:microsoft.com/office/officeart/2005/8/layout/radial2"/>
    <dgm:cxn modelId="{2908525B-440D-4E44-888A-D98AF8B1C9B7}" type="presParOf" srcId="{1543225C-895C-40E6-BBF0-572D45A38483}" destId="{ED243901-F40A-4F17-BBED-C6971B40DF5F}" srcOrd="3" destOrd="0" presId="urn:microsoft.com/office/officeart/2005/8/layout/radial2"/>
    <dgm:cxn modelId="{0D9BA3F5-402E-46A2-9E25-A29B9E425B96}" type="presParOf" srcId="{1543225C-895C-40E6-BBF0-572D45A38483}" destId="{7497C3B7-2ECD-4C48-A53E-048D946EEEF3}" srcOrd="4" destOrd="0" presId="urn:microsoft.com/office/officeart/2005/8/layout/radial2"/>
    <dgm:cxn modelId="{5FD1966A-DC73-4E9A-BDB2-5AA3204B29AA}" type="presParOf" srcId="{7497C3B7-2ECD-4C48-A53E-048D946EEEF3}" destId="{3172F5FF-9B97-437B-89C4-BD55D234852A}" srcOrd="0" destOrd="0" presId="urn:microsoft.com/office/officeart/2005/8/layout/radial2"/>
    <dgm:cxn modelId="{9AC6CDA9-2F02-4623-B7FC-39DDE06D896D}" type="presParOf" srcId="{7497C3B7-2ECD-4C48-A53E-048D946EEEF3}" destId="{C7E3512D-EEB9-4582-9CEA-4BDFC6AC5141}" srcOrd="1" destOrd="0" presId="urn:microsoft.com/office/officeart/2005/8/layout/radial2"/>
    <dgm:cxn modelId="{80EE99E8-0C2D-4A67-B602-B33D866992D8}" type="presParOf" srcId="{1543225C-895C-40E6-BBF0-572D45A38483}" destId="{2BE993FE-6161-42EB-9C7B-C84B323627F0}" srcOrd="5" destOrd="0" presId="urn:microsoft.com/office/officeart/2005/8/layout/radial2"/>
    <dgm:cxn modelId="{8CF4D3AD-2ED2-45F2-A223-8F3EDB78B49B}" type="presParOf" srcId="{1543225C-895C-40E6-BBF0-572D45A38483}" destId="{AD08B714-BB82-466D-BC3C-BAC7A0E89E93}" srcOrd="6" destOrd="0" presId="urn:microsoft.com/office/officeart/2005/8/layout/radial2"/>
    <dgm:cxn modelId="{DA65092B-AB44-47A9-BC61-927BBBD6ABC9}" type="presParOf" srcId="{AD08B714-BB82-466D-BC3C-BAC7A0E89E93}" destId="{D70C7666-BCFA-441B-B896-B88A1673BAD3}" srcOrd="0" destOrd="0" presId="urn:microsoft.com/office/officeart/2005/8/layout/radial2"/>
    <dgm:cxn modelId="{BB8EF04E-A69A-4F9F-BBF1-6788BA2191B1}" type="presParOf" srcId="{AD08B714-BB82-466D-BC3C-BAC7A0E89E93}" destId="{DD774E3C-E8BF-4758-9D31-ECCC4CD7D481}" srcOrd="1" destOrd="0" presId="urn:microsoft.com/office/officeart/2005/8/layout/radial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CBC1D6-062B-4067-856D-24C3EE110234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94F70559-F992-4582-87D0-0DCB5536AC7C}">
      <dgm:prSet phldrT="[文本]"/>
      <dgm:spPr/>
      <dgm:t>
        <a:bodyPr/>
        <a:lstStyle/>
        <a:p>
          <a:r>
            <a:rPr lang="en-US" altLang="zh-CN" dirty="0" smtClean="0"/>
            <a:t>offer repost</a:t>
          </a:r>
          <a:endParaRPr lang="zh-CN" altLang="en-US" dirty="0"/>
        </a:p>
      </dgm:t>
    </dgm:pt>
    <dgm:pt modelId="{91845617-B1D4-4E19-BBED-A803A87CF27A}" type="parTrans" cxnId="{E39B8F6D-5945-4841-82F6-9061CBC31A09}">
      <dgm:prSet/>
      <dgm:spPr/>
      <dgm:t>
        <a:bodyPr/>
        <a:lstStyle/>
        <a:p>
          <a:endParaRPr lang="zh-CN" altLang="en-US"/>
        </a:p>
      </dgm:t>
    </dgm:pt>
    <dgm:pt modelId="{08CFAEA4-50DB-4897-ABFD-B1F0A72AAE3B}" type="sibTrans" cxnId="{E39B8F6D-5945-4841-82F6-9061CBC31A09}">
      <dgm:prSet/>
      <dgm:spPr/>
      <dgm:t>
        <a:bodyPr/>
        <a:lstStyle/>
        <a:p>
          <a:endParaRPr lang="zh-CN" altLang="en-US"/>
        </a:p>
      </dgm:t>
    </dgm:pt>
    <dgm:pt modelId="{15A2F818-6605-4415-975F-56340116A732}">
      <dgm:prSet phldrT="[文本]"/>
      <dgm:spPr/>
      <dgm:t>
        <a:bodyPr/>
        <a:lstStyle/>
        <a:p>
          <a:r>
            <a:rPr lang="en-US" altLang="zh-CN" dirty="0" smtClean="0"/>
            <a:t>bid </a:t>
          </a:r>
          <a:endParaRPr lang="zh-CN" altLang="en-US" dirty="0"/>
        </a:p>
      </dgm:t>
    </dgm:pt>
    <dgm:pt modelId="{7AF86499-469E-4083-98AB-1510EE4C1302}" type="parTrans" cxnId="{901B87E0-4D41-4CC7-864B-6F8EC17D985D}">
      <dgm:prSet/>
      <dgm:spPr/>
      <dgm:t>
        <a:bodyPr/>
        <a:lstStyle/>
        <a:p>
          <a:endParaRPr lang="zh-CN" altLang="en-US"/>
        </a:p>
      </dgm:t>
    </dgm:pt>
    <dgm:pt modelId="{F0859F20-6B3D-4A0B-A6CE-FE6495A6F293}" type="sibTrans" cxnId="{901B87E0-4D41-4CC7-864B-6F8EC17D985D}">
      <dgm:prSet/>
      <dgm:spPr/>
      <dgm:t>
        <a:bodyPr/>
        <a:lstStyle/>
        <a:p>
          <a:endParaRPr lang="zh-CN" altLang="en-US"/>
        </a:p>
      </dgm:t>
    </dgm:pt>
    <dgm:pt modelId="{1080FA63-B1D0-4808-AF16-4E37B6B096C3}">
      <dgm:prSet phldrT="[文本]"/>
      <dgm:spPr/>
      <dgm:t>
        <a:bodyPr/>
        <a:lstStyle/>
        <a:p>
          <a:r>
            <a:rPr lang="en-US" altLang="zh-CN" dirty="0" smtClean="0"/>
            <a:t>new offer</a:t>
          </a:r>
          <a:endParaRPr lang="zh-CN" altLang="en-US" dirty="0"/>
        </a:p>
      </dgm:t>
    </dgm:pt>
    <dgm:pt modelId="{1FF134D2-7439-4E0B-8698-32FAFB3B5808}" type="parTrans" cxnId="{F8A6AEE0-9DD1-4909-8ECB-78ADD2ADE8F3}">
      <dgm:prSet/>
      <dgm:spPr/>
      <dgm:t>
        <a:bodyPr/>
        <a:lstStyle/>
        <a:p>
          <a:endParaRPr lang="zh-CN" altLang="en-US"/>
        </a:p>
      </dgm:t>
    </dgm:pt>
    <dgm:pt modelId="{ADF6EC8D-8445-4609-8914-52B1957A02D2}" type="sibTrans" cxnId="{F8A6AEE0-9DD1-4909-8ECB-78ADD2ADE8F3}">
      <dgm:prSet/>
      <dgm:spPr/>
      <dgm:t>
        <a:bodyPr/>
        <a:lstStyle/>
        <a:p>
          <a:endParaRPr lang="zh-CN" altLang="en-US"/>
        </a:p>
      </dgm:t>
    </dgm:pt>
    <dgm:pt modelId="{FD350137-7F30-492F-A76E-6C9BB902CB94}" type="pres">
      <dgm:prSet presAssocID="{ACCBC1D6-062B-4067-856D-24C3EE110234}" presName="compositeShape" presStyleCnt="0">
        <dgm:presLayoutVars>
          <dgm:chMax val="7"/>
          <dgm:dir/>
          <dgm:resizeHandles val="exact"/>
        </dgm:presLayoutVars>
      </dgm:prSet>
      <dgm:spPr/>
    </dgm:pt>
    <dgm:pt modelId="{1022CB71-A233-4983-B315-4075CF4BAA66}" type="pres">
      <dgm:prSet presAssocID="{ACCBC1D6-062B-4067-856D-24C3EE110234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30E10DB7-DD13-4A43-854F-BDA3F580E595}" type="pres">
      <dgm:prSet presAssocID="{ACCBC1D6-062B-4067-856D-24C3EE11023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2F384-8267-4EBE-89FA-D8B9E7A73E13}" type="pres">
      <dgm:prSet presAssocID="{ACCBC1D6-062B-4067-856D-24C3EE110234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088CA6D4-F264-4F5E-88D9-B3F6DFC9ED69}" type="pres">
      <dgm:prSet presAssocID="{ACCBC1D6-062B-4067-856D-24C3EE11023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3E53E-F80F-479D-AEEE-0406C533B364}" type="pres">
      <dgm:prSet presAssocID="{ACCBC1D6-062B-4067-856D-24C3EE110234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164BD7BE-4E51-4B60-988E-E754357D55D9}" type="pres">
      <dgm:prSet presAssocID="{ACCBC1D6-062B-4067-856D-24C3EE11023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B7BCF8-B675-47CE-8A1C-10032F5AF3CD}" type="presOf" srcId="{15A2F818-6605-4415-975F-56340116A732}" destId="{164BD7BE-4E51-4B60-988E-E754357D55D9}" srcOrd="1" destOrd="0" presId="urn:microsoft.com/office/officeart/2005/8/layout/chart3"/>
    <dgm:cxn modelId="{800AC5C5-344A-48BC-946D-E33050908619}" type="presOf" srcId="{94F70559-F992-4582-87D0-0DCB5536AC7C}" destId="{1022CB71-A233-4983-B315-4075CF4BAA66}" srcOrd="0" destOrd="0" presId="urn:microsoft.com/office/officeart/2005/8/layout/chart3"/>
    <dgm:cxn modelId="{C4FB3437-9F54-4EF0-9552-0AD84728A4A2}" type="presOf" srcId="{1080FA63-B1D0-4808-AF16-4E37B6B096C3}" destId="{088CA6D4-F264-4F5E-88D9-B3F6DFC9ED69}" srcOrd="1" destOrd="0" presId="urn:microsoft.com/office/officeart/2005/8/layout/chart3"/>
    <dgm:cxn modelId="{E39B8F6D-5945-4841-82F6-9061CBC31A09}" srcId="{ACCBC1D6-062B-4067-856D-24C3EE110234}" destId="{94F70559-F992-4582-87D0-0DCB5536AC7C}" srcOrd="0" destOrd="0" parTransId="{91845617-B1D4-4E19-BBED-A803A87CF27A}" sibTransId="{08CFAEA4-50DB-4897-ABFD-B1F0A72AAE3B}"/>
    <dgm:cxn modelId="{F8A6AEE0-9DD1-4909-8ECB-78ADD2ADE8F3}" srcId="{ACCBC1D6-062B-4067-856D-24C3EE110234}" destId="{1080FA63-B1D0-4808-AF16-4E37B6B096C3}" srcOrd="1" destOrd="0" parTransId="{1FF134D2-7439-4E0B-8698-32FAFB3B5808}" sibTransId="{ADF6EC8D-8445-4609-8914-52B1957A02D2}"/>
    <dgm:cxn modelId="{CDC8C38F-8DF8-43F5-A5CC-FBC9ECD951C8}" type="presOf" srcId="{1080FA63-B1D0-4808-AF16-4E37B6B096C3}" destId="{3CC2F384-8267-4EBE-89FA-D8B9E7A73E13}" srcOrd="0" destOrd="0" presId="urn:microsoft.com/office/officeart/2005/8/layout/chart3"/>
    <dgm:cxn modelId="{91BA18C3-1D74-45CC-A390-B75CB4F903EC}" type="presOf" srcId="{15A2F818-6605-4415-975F-56340116A732}" destId="{6F23E53E-F80F-479D-AEEE-0406C533B364}" srcOrd="0" destOrd="0" presId="urn:microsoft.com/office/officeart/2005/8/layout/chart3"/>
    <dgm:cxn modelId="{CF6C0682-37EF-4900-B58A-400A4C055CD3}" type="presOf" srcId="{94F70559-F992-4582-87D0-0DCB5536AC7C}" destId="{30E10DB7-DD13-4A43-854F-BDA3F580E595}" srcOrd="1" destOrd="0" presId="urn:microsoft.com/office/officeart/2005/8/layout/chart3"/>
    <dgm:cxn modelId="{6B307DD1-3561-4620-BD38-DA119F7D9F54}" type="presOf" srcId="{ACCBC1D6-062B-4067-856D-24C3EE110234}" destId="{FD350137-7F30-492F-A76E-6C9BB902CB94}" srcOrd="0" destOrd="0" presId="urn:microsoft.com/office/officeart/2005/8/layout/chart3"/>
    <dgm:cxn modelId="{901B87E0-4D41-4CC7-864B-6F8EC17D985D}" srcId="{ACCBC1D6-062B-4067-856D-24C3EE110234}" destId="{15A2F818-6605-4415-975F-56340116A732}" srcOrd="2" destOrd="0" parTransId="{7AF86499-469E-4083-98AB-1510EE4C1302}" sibTransId="{F0859F20-6B3D-4A0B-A6CE-FE6495A6F293}"/>
    <dgm:cxn modelId="{94341EFC-4116-4125-B844-CDF12CAB4435}" type="presParOf" srcId="{FD350137-7F30-492F-A76E-6C9BB902CB94}" destId="{1022CB71-A233-4983-B315-4075CF4BAA66}" srcOrd="0" destOrd="0" presId="urn:microsoft.com/office/officeart/2005/8/layout/chart3"/>
    <dgm:cxn modelId="{F5F0D408-9E23-4A7C-8C15-225B68A6D214}" type="presParOf" srcId="{FD350137-7F30-492F-A76E-6C9BB902CB94}" destId="{30E10DB7-DD13-4A43-854F-BDA3F580E595}" srcOrd="1" destOrd="0" presId="urn:microsoft.com/office/officeart/2005/8/layout/chart3"/>
    <dgm:cxn modelId="{0826AC5B-7C08-4B41-B36A-6D8344A8E562}" type="presParOf" srcId="{FD350137-7F30-492F-A76E-6C9BB902CB94}" destId="{3CC2F384-8267-4EBE-89FA-D8B9E7A73E13}" srcOrd="2" destOrd="0" presId="urn:microsoft.com/office/officeart/2005/8/layout/chart3"/>
    <dgm:cxn modelId="{800F187D-657C-4071-A021-89B51D2FF885}" type="presParOf" srcId="{FD350137-7F30-492F-A76E-6C9BB902CB94}" destId="{088CA6D4-F264-4F5E-88D9-B3F6DFC9ED69}" srcOrd="3" destOrd="0" presId="urn:microsoft.com/office/officeart/2005/8/layout/chart3"/>
    <dgm:cxn modelId="{EFFC39E4-ED2A-4F92-A0D1-2DF958CA96B4}" type="presParOf" srcId="{FD350137-7F30-492F-A76E-6C9BB902CB94}" destId="{6F23E53E-F80F-479D-AEEE-0406C533B364}" srcOrd="4" destOrd="0" presId="urn:microsoft.com/office/officeart/2005/8/layout/chart3"/>
    <dgm:cxn modelId="{67D1DA58-7EB6-486C-BA50-12F954E3B69C}" type="presParOf" srcId="{FD350137-7F30-492F-A76E-6C9BB902CB94}" destId="{164BD7BE-4E51-4B60-988E-E754357D55D9}" srcOrd="5" destOrd="0" presId="urn:microsoft.com/office/officeart/2005/8/layout/char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BD44F4-868A-43A0-967F-C8C305FF64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67884F-DAC1-4B98-A482-6375612E5A00}">
      <dgm:prSet phldrT="[文本]"/>
      <dgm:spPr/>
      <dgm:t>
        <a:bodyPr/>
        <a:lstStyle/>
        <a:p>
          <a:r>
            <a:rPr lang="zh-CN" altLang="en-US" dirty="0" smtClean="0"/>
            <a:t>产品需求整理</a:t>
          </a:r>
          <a:endParaRPr lang="zh-CN" altLang="en-US" dirty="0"/>
        </a:p>
      </dgm:t>
    </dgm:pt>
    <dgm:pt modelId="{F4EE5F91-8BC0-4364-9234-AD6B78A7E3CF}" type="parTrans" cxnId="{AAC5ED72-F1B4-44A6-8AE8-1CD25B0A5072}">
      <dgm:prSet/>
      <dgm:spPr/>
      <dgm:t>
        <a:bodyPr/>
        <a:lstStyle/>
        <a:p>
          <a:endParaRPr lang="zh-CN" altLang="en-US"/>
        </a:p>
      </dgm:t>
    </dgm:pt>
    <dgm:pt modelId="{05C35E62-6CF8-4F43-A748-FFF78DA94E86}" type="sibTrans" cxnId="{AAC5ED72-F1B4-44A6-8AE8-1CD25B0A5072}">
      <dgm:prSet/>
      <dgm:spPr/>
      <dgm:t>
        <a:bodyPr/>
        <a:lstStyle/>
        <a:p>
          <a:endParaRPr lang="zh-CN" altLang="en-US"/>
        </a:p>
      </dgm:t>
    </dgm:pt>
    <dgm:pt modelId="{E579708D-7134-41CE-980B-84CAD4EEE1CF}">
      <dgm:prSet phldrT="[文本]"/>
      <dgm:spPr/>
      <dgm:t>
        <a:bodyPr/>
        <a:lstStyle/>
        <a:p>
          <a:r>
            <a:rPr lang="zh-CN" altLang="en-US" dirty="0" smtClean="0"/>
            <a:t>架构团队设计</a:t>
          </a:r>
          <a:endParaRPr lang="zh-CN" altLang="en-US" dirty="0"/>
        </a:p>
      </dgm:t>
    </dgm:pt>
    <dgm:pt modelId="{6CD9C3D7-609D-4FFB-8EB3-9ECB326ED227}" type="parTrans" cxnId="{5A7AC97D-6973-4008-9BAC-AC8C2B1D9B09}">
      <dgm:prSet/>
      <dgm:spPr/>
      <dgm:t>
        <a:bodyPr/>
        <a:lstStyle/>
        <a:p>
          <a:endParaRPr lang="zh-CN" altLang="en-US"/>
        </a:p>
      </dgm:t>
    </dgm:pt>
    <dgm:pt modelId="{7F271862-39C2-4434-93EC-ECCAC3AE74D1}" type="sibTrans" cxnId="{5A7AC97D-6973-4008-9BAC-AC8C2B1D9B09}">
      <dgm:prSet/>
      <dgm:spPr/>
      <dgm:t>
        <a:bodyPr/>
        <a:lstStyle/>
        <a:p>
          <a:endParaRPr lang="zh-CN" altLang="en-US"/>
        </a:p>
      </dgm:t>
    </dgm:pt>
    <dgm:pt modelId="{EBDEF554-3930-4FD7-9507-C21B1AF1BD5D}">
      <dgm:prSet phldrT="[文本]"/>
      <dgm:spPr/>
      <dgm:t>
        <a:bodyPr/>
        <a:lstStyle/>
        <a:p>
          <a:r>
            <a:rPr lang="zh-CN" altLang="en-US" dirty="0" smtClean="0"/>
            <a:t>开发团队实施</a:t>
          </a:r>
          <a:endParaRPr lang="zh-CN" altLang="en-US" dirty="0"/>
        </a:p>
      </dgm:t>
    </dgm:pt>
    <dgm:pt modelId="{5AC66D43-F0AB-47A2-9715-FD72F3272827}" type="parTrans" cxnId="{4AD90287-A1DE-46DA-AA50-BEE8D7BBB9CB}">
      <dgm:prSet/>
      <dgm:spPr/>
      <dgm:t>
        <a:bodyPr/>
        <a:lstStyle/>
        <a:p>
          <a:endParaRPr lang="zh-CN" altLang="en-US"/>
        </a:p>
      </dgm:t>
    </dgm:pt>
    <dgm:pt modelId="{749A1B74-3BED-4C0A-BBF8-69334011ABCD}" type="sibTrans" cxnId="{4AD90287-A1DE-46DA-AA50-BEE8D7BBB9CB}">
      <dgm:prSet/>
      <dgm:spPr/>
      <dgm:t>
        <a:bodyPr/>
        <a:lstStyle/>
        <a:p>
          <a:endParaRPr lang="zh-CN" altLang="en-US"/>
        </a:p>
      </dgm:t>
    </dgm:pt>
    <dgm:pt modelId="{9F4CB671-437E-45FA-8A30-53E1923F9C22}">
      <dgm:prSet phldrT="[文本]"/>
      <dgm:spPr/>
      <dgm:t>
        <a:bodyPr/>
        <a:lstStyle/>
        <a:p>
          <a:r>
            <a:rPr lang="zh-CN" altLang="en-US" dirty="0" smtClean="0"/>
            <a:t>质量团队质检</a:t>
          </a:r>
          <a:endParaRPr lang="zh-CN" altLang="en-US" dirty="0"/>
        </a:p>
      </dgm:t>
    </dgm:pt>
    <dgm:pt modelId="{6DCCE978-CE75-4DF4-84A6-B3AC46217B4B}" type="parTrans" cxnId="{51606479-63F8-4341-8F07-2178E20B434F}">
      <dgm:prSet/>
      <dgm:spPr/>
      <dgm:t>
        <a:bodyPr/>
        <a:lstStyle/>
        <a:p>
          <a:endParaRPr lang="zh-CN" altLang="en-US"/>
        </a:p>
      </dgm:t>
    </dgm:pt>
    <dgm:pt modelId="{4D461472-847C-4283-A10C-E72767176C0F}" type="sibTrans" cxnId="{51606479-63F8-4341-8F07-2178E20B434F}">
      <dgm:prSet/>
      <dgm:spPr/>
      <dgm:t>
        <a:bodyPr/>
        <a:lstStyle/>
        <a:p>
          <a:endParaRPr lang="zh-CN" altLang="en-US"/>
        </a:p>
      </dgm:t>
    </dgm:pt>
    <dgm:pt modelId="{068F9E85-7ACF-419B-9AE7-AEA7DECDAED5}">
      <dgm:prSet phldrT="[文本]"/>
      <dgm:spPr/>
      <dgm:t>
        <a:bodyPr/>
        <a:lstStyle/>
        <a:p>
          <a:r>
            <a:rPr lang="zh-CN" altLang="en-US" dirty="0" smtClean="0"/>
            <a:t>用户需求分析</a:t>
          </a:r>
          <a:endParaRPr lang="zh-CN" altLang="en-US" dirty="0"/>
        </a:p>
      </dgm:t>
    </dgm:pt>
    <dgm:pt modelId="{6B37E70E-B8AC-43FF-9004-4C63C4EB362A}" type="parTrans" cxnId="{19FDABD6-CADE-4AEB-BCE0-8096D288D0A4}">
      <dgm:prSet/>
      <dgm:spPr/>
      <dgm:t>
        <a:bodyPr/>
        <a:lstStyle/>
        <a:p>
          <a:endParaRPr lang="zh-CN" altLang="en-US"/>
        </a:p>
      </dgm:t>
    </dgm:pt>
    <dgm:pt modelId="{2F31BA49-A2DC-4E34-B62F-E098F0BE4A63}" type="sibTrans" cxnId="{19FDABD6-CADE-4AEB-BCE0-8096D288D0A4}">
      <dgm:prSet/>
      <dgm:spPr/>
      <dgm:t>
        <a:bodyPr/>
        <a:lstStyle/>
        <a:p>
          <a:endParaRPr lang="zh-CN" altLang="en-US"/>
        </a:p>
      </dgm:t>
    </dgm:pt>
    <dgm:pt modelId="{384BB6EE-08F0-4E61-B3F1-FBB818BBDC24}">
      <dgm:prSet phldrT="[文本]"/>
      <dgm:spPr/>
      <dgm:t>
        <a:bodyPr/>
        <a:lstStyle/>
        <a:p>
          <a:r>
            <a:rPr lang="zh-CN" altLang="en-US" dirty="0" smtClean="0"/>
            <a:t>运营团队运作</a:t>
          </a:r>
          <a:endParaRPr lang="zh-CN" altLang="en-US" dirty="0"/>
        </a:p>
      </dgm:t>
    </dgm:pt>
    <dgm:pt modelId="{D5FEE865-5A79-4EEE-A4AA-5017ECE6EFF0}" type="parTrans" cxnId="{F72C863B-C5BF-4BA7-8924-B6A65F6DA0A3}">
      <dgm:prSet/>
      <dgm:spPr/>
      <dgm:t>
        <a:bodyPr/>
        <a:lstStyle/>
        <a:p>
          <a:endParaRPr lang="zh-CN" altLang="en-US"/>
        </a:p>
      </dgm:t>
    </dgm:pt>
    <dgm:pt modelId="{96C48783-5122-444B-BB65-84748C7647C6}" type="sibTrans" cxnId="{F72C863B-C5BF-4BA7-8924-B6A65F6DA0A3}">
      <dgm:prSet/>
      <dgm:spPr/>
      <dgm:t>
        <a:bodyPr/>
        <a:lstStyle/>
        <a:p>
          <a:endParaRPr lang="zh-CN" altLang="en-US"/>
        </a:p>
      </dgm:t>
    </dgm:pt>
    <dgm:pt modelId="{5FD2BAE9-A923-43F6-AEC6-82655B33327A}" type="pres">
      <dgm:prSet presAssocID="{32BD44F4-868A-43A0-967F-C8C305FF64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66C19B-6B49-4D16-A119-E18DD203F85E}" type="pres">
      <dgm:prSet presAssocID="{1667884F-DAC1-4B98-A482-6375612E5A00}" presName="dummy" presStyleCnt="0"/>
      <dgm:spPr/>
    </dgm:pt>
    <dgm:pt modelId="{A33222F6-AD52-4728-B5E8-39401D439612}" type="pres">
      <dgm:prSet presAssocID="{1667884F-DAC1-4B98-A482-6375612E5A00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4819C-4BBE-4E82-8D9B-066DEDAE2FBD}" type="pres">
      <dgm:prSet presAssocID="{05C35E62-6CF8-4F43-A748-FFF78DA94E86}" presName="sibTrans" presStyleLbl="node1" presStyleIdx="0" presStyleCnt="6"/>
      <dgm:spPr/>
      <dgm:t>
        <a:bodyPr/>
        <a:lstStyle/>
        <a:p>
          <a:endParaRPr lang="zh-CN" altLang="en-US"/>
        </a:p>
      </dgm:t>
    </dgm:pt>
    <dgm:pt modelId="{77800BBB-F0CB-47E3-9437-2D81935D0817}" type="pres">
      <dgm:prSet presAssocID="{E579708D-7134-41CE-980B-84CAD4EEE1CF}" presName="dummy" presStyleCnt="0"/>
      <dgm:spPr/>
    </dgm:pt>
    <dgm:pt modelId="{D1C49D3B-24A4-4DC3-BB07-C83020E24CF7}" type="pres">
      <dgm:prSet presAssocID="{E579708D-7134-41CE-980B-84CAD4EEE1CF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4F559-DDD5-44CD-8B9A-242CBDE96170}" type="pres">
      <dgm:prSet presAssocID="{7F271862-39C2-4434-93EC-ECCAC3AE74D1}" presName="sibTrans" presStyleLbl="node1" presStyleIdx="1" presStyleCnt="6"/>
      <dgm:spPr/>
      <dgm:t>
        <a:bodyPr/>
        <a:lstStyle/>
        <a:p>
          <a:endParaRPr lang="zh-CN" altLang="en-US"/>
        </a:p>
      </dgm:t>
    </dgm:pt>
    <dgm:pt modelId="{B5E0883B-C7BD-462D-BDCA-2AC297FD4A90}" type="pres">
      <dgm:prSet presAssocID="{EBDEF554-3930-4FD7-9507-C21B1AF1BD5D}" presName="dummy" presStyleCnt="0"/>
      <dgm:spPr/>
    </dgm:pt>
    <dgm:pt modelId="{C7742C9D-4901-4FD5-BAE4-B2BB7F17A82E}" type="pres">
      <dgm:prSet presAssocID="{EBDEF554-3930-4FD7-9507-C21B1AF1BD5D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85A5F-CBEC-4029-9366-2118BDCF7125}" type="pres">
      <dgm:prSet presAssocID="{749A1B74-3BED-4C0A-BBF8-69334011ABCD}" presName="sibTrans" presStyleLbl="node1" presStyleIdx="2" presStyleCnt="6"/>
      <dgm:spPr/>
      <dgm:t>
        <a:bodyPr/>
        <a:lstStyle/>
        <a:p>
          <a:endParaRPr lang="zh-CN" altLang="en-US"/>
        </a:p>
      </dgm:t>
    </dgm:pt>
    <dgm:pt modelId="{3D1CBA2D-D359-4482-A544-1CD65AA391E0}" type="pres">
      <dgm:prSet presAssocID="{9F4CB671-437E-45FA-8A30-53E1923F9C22}" presName="dummy" presStyleCnt="0"/>
      <dgm:spPr/>
    </dgm:pt>
    <dgm:pt modelId="{C29986FF-E26B-475D-B01F-F8AB028553FE}" type="pres">
      <dgm:prSet presAssocID="{9F4CB671-437E-45FA-8A30-53E1923F9C22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F7B3A-DD2C-4247-916B-B94418930C01}" type="pres">
      <dgm:prSet presAssocID="{4D461472-847C-4283-A10C-E72767176C0F}" presName="sibTrans" presStyleLbl="node1" presStyleIdx="3" presStyleCnt="6"/>
      <dgm:spPr/>
      <dgm:t>
        <a:bodyPr/>
        <a:lstStyle/>
        <a:p>
          <a:endParaRPr lang="zh-CN" altLang="en-US"/>
        </a:p>
      </dgm:t>
    </dgm:pt>
    <dgm:pt modelId="{0DFC4BA3-934B-4A55-BE8F-9B5B89B31543}" type="pres">
      <dgm:prSet presAssocID="{384BB6EE-08F0-4E61-B3F1-FBB818BBDC24}" presName="dummy" presStyleCnt="0"/>
      <dgm:spPr/>
    </dgm:pt>
    <dgm:pt modelId="{BCCF0A4C-1CCA-4739-959F-5951B5553F40}" type="pres">
      <dgm:prSet presAssocID="{384BB6EE-08F0-4E61-B3F1-FBB818BBDC24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9914C-8AD0-481B-AFFA-2A7529F563C7}" type="pres">
      <dgm:prSet presAssocID="{96C48783-5122-444B-BB65-84748C7647C6}" presName="sibTrans" presStyleLbl="node1" presStyleIdx="4" presStyleCnt="6"/>
      <dgm:spPr/>
      <dgm:t>
        <a:bodyPr/>
        <a:lstStyle/>
        <a:p>
          <a:endParaRPr lang="zh-CN" altLang="en-US"/>
        </a:p>
      </dgm:t>
    </dgm:pt>
    <dgm:pt modelId="{923E2469-499F-4928-A2F4-093D6C1815EE}" type="pres">
      <dgm:prSet presAssocID="{068F9E85-7ACF-419B-9AE7-AEA7DECDAED5}" presName="dummy" presStyleCnt="0"/>
      <dgm:spPr/>
    </dgm:pt>
    <dgm:pt modelId="{9B39E7AA-7EDC-4293-8350-C742017AB269}" type="pres">
      <dgm:prSet presAssocID="{068F9E85-7ACF-419B-9AE7-AEA7DECDAED5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46727-7B24-4F7A-9A9B-DC75F64ECB37}" type="pres">
      <dgm:prSet presAssocID="{2F31BA49-A2DC-4E34-B62F-E098F0BE4A63}" presName="sibTrans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99597CCC-6206-4B2D-AEB3-F3FBBBFEC8DB}" type="presOf" srcId="{EBDEF554-3930-4FD7-9507-C21B1AF1BD5D}" destId="{C7742C9D-4901-4FD5-BAE4-B2BB7F17A82E}" srcOrd="0" destOrd="0" presId="urn:microsoft.com/office/officeart/2005/8/layout/cycle1"/>
    <dgm:cxn modelId="{2704BB90-DA62-49DA-A422-C7512D179EA4}" type="presOf" srcId="{9F4CB671-437E-45FA-8A30-53E1923F9C22}" destId="{C29986FF-E26B-475D-B01F-F8AB028553FE}" srcOrd="0" destOrd="0" presId="urn:microsoft.com/office/officeart/2005/8/layout/cycle1"/>
    <dgm:cxn modelId="{51606479-63F8-4341-8F07-2178E20B434F}" srcId="{32BD44F4-868A-43A0-967F-C8C305FF64F4}" destId="{9F4CB671-437E-45FA-8A30-53E1923F9C22}" srcOrd="3" destOrd="0" parTransId="{6DCCE978-CE75-4DF4-84A6-B3AC46217B4B}" sibTransId="{4D461472-847C-4283-A10C-E72767176C0F}"/>
    <dgm:cxn modelId="{92EB36C5-C8DD-4321-AC97-6E957A08A520}" type="presOf" srcId="{96C48783-5122-444B-BB65-84748C7647C6}" destId="{B339914C-8AD0-481B-AFFA-2A7529F563C7}" srcOrd="0" destOrd="0" presId="urn:microsoft.com/office/officeart/2005/8/layout/cycle1"/>
    <dgm:cxn modelId="{EAD4426C-C629-4971-863E-0C408C43194A}" type="presOf" srcId="{7F271862-39C2-4434-93EC-ECCAC3AE74D1}" destId="{D704F559-DDD5-44CD-8B9A-242CBDE96170}" srcOrd="0" destOrd="0" presId="urn:microsoft.com/office/officeart/2005/8/layout/cycle1"/>
    <dgm:cxn modelId="{257F2363-BF27-490C-BC86-02F1915EC6C9}" type="presOf" srcId="{05C35E62-6CF8-4F43-A748-FFF78DA94E86}" destId="{87E4819C-4BBE-4E82-8D9B-066DEDAE2FBD}" srcOrd="0" destOrd="0" presId="urn:microsoft.com/office/officeart/2005/8/layout/cycle1"/>
    <dgm:cxn modelId="{433AFEC5-FC0F-4C57-A3D3-107DB589403C}" type="presOf" srcId="{E579708D-7134-41CE-980B-84CAD4EEE1CF}" destId="{D1C49D3B-24A4-4DC3-BB07-C83020E24CF7}" srcOrd="0" destOrd="0" presId="urn:microsoft.com/office/officeart/2005/8/layout/cycle1"/>
    <dgm:cxn modelId="{241BA370-E14A-4FF5-B464-0585C353CA96}" type="presOf" srcId="{1667884F-DAC1-4B98-A482-6375612E5A00}" destId="{A33222F6-AD52-4728-B5E8-39401D439612}" srcOrd="0" destOrd="0" presId="urn:microsoft.com/office/officeart/2005/8/layout/cycle1"/>
    <dgm:cxn modelId="{AAC5ED72-F1B4-44A6-8AE8-1CD25B0A5072}" srcId="{32BD44F4-868A-43A0-967F-C8C305FF64F4}" destId="{1667884F-DAC1-4B98-A482-6375612E5A00}" srcOrd="0" destOrd="0" parTransId="{F4EE5F91-8BC0-4364-9234-AD6B78A7E3CF}" sibTransId="{05C35E62-6CF8-4F43-A748-FFF78DA94E86}"/>
    <dgm:cxn modelId="{1FFB98AD-0669-40C5-A13D-304916D12D9D}" type="presOf" srcId="{2F31BA49-A2DC-4E34-B62F-E098F0BE4A63}" destId="{FD146727-7B24-4F7A-9A9B-DC75F64ECB37}" srcOrd="0" destOrd="0" presId="urn:microsoft.com/office/officeart/2005/8/layout/cycle1"/>
    <dgm:cxn modelId="{0D9BA068-FBE1-4F17-A953-E7FCA51D01D2}" type="presOf" srcId="{32BD44F4-868A-43A0-967F-C8C305FF64F4}" destId="{5FD2BAE9-A923-43F6-AEC6-82655B33327A}" srcOrd="0" destOrd="0" presId="urn:microsoft.com/office/officeart/2005/8/layout/cycle1"/>
    <dgm:cxn modelId="{5A7AC97D-6973-4008-9BAC-AC8C2B1D9B09}" srcId="{32BD44F4-868A-43A0-967F-C8C305FF64F4}" destId="{E579708D-7134-41CE-980B-84CAD4EEE1CF}" srcOrd="1" destOrd="0" parTransId="{6CD9C3D7-609D-4FFB-8EB3-9ECB326ED227}" sibTransId="{7F271862-39C2-4434-93EC-ECCAC3AE74D1}"/>
    <dgm:cxn modelId="{19FDABD6-CADE-4AEB-BCE0-8096D288D0A4}" srcId="{32BD44F4-868A-43A0-967F-C8C305FF64F4}" destId="{068F9E85-7ACF-419B-9AE7-AEA7DECDAED5}" srcOrd="5" destOrd="0" parTransId="{6B37E70E-B8AC-43FF-9004-4C63C4EB362A}" sibTransId="{2F31BA49-A2DC-4E34-B62F-E098F0BE4A63}"/>
    <dgm:cxn modelId="{2DE01213-6960-42F6-8C1A-FF877F2566E2}" type="presOf" srcId="{068F9E85-7ACF-419B-9AE7-AEA7DECDAED5}" destId="{9B39E7AA-7EDC-4293-8350-C742017AB269}" srcOrd="0" destOrd="0" presId="urn:microsoft.com/office/officeart/2005/8/layout/cycle1"/>
    <dgm:cxn modelId="{743FE73D-33A0-432C-A846-67FF465720E3}" type="presOf" srcId="{4D461472-847C-4283-A10C-E72767176C0F}" destId="{0A7F7B3A-DD2C-4247-916B-B94418930C01}" srcOrd="0" destOrd="0" presId="urn:microsoft.com/office/officeart/2005/8/layout/cycle1"/>
    <dgm:cxn modelId="{F72C863B-C5BF-4BA7-8924-B6A65F6DA0A3}" srcId="{32BD44F4-868A-43A0-967F-C8C305FF64F4}" destId="{384BB6EE-08F0-4E61-B3F1-FBB818BBDC24}" srcOrd="4" destOrd="0" parTransId="{D5FEE865-5A79-4EEE-A4AA-5017ECE6EFF0}" sibTransId="{96C48783-5122-444B-BB65-84748C7647C6}"/>
    <dgm:cxn modelId="{F8EE3C4F-3806-4B43-8F31-59B92218A78F}" type="presOf" srcId="{749A1B74-3BED-4C0A-BBF8-69334011ABCD}" destId="{02985A5F-CBEC-4029-9366-2118BDCF7125}" srcOrd="0" destOrd="0" presId="urn:microsoft.com/office/officeart/2005/8/layout/cycle1"/>
    <dgm:cxn modelId="{299CF356-90D0-4CD3-B34E-6F7E31B929D6}" type="presOf" srcId="{384BB6EE-08F0-4E61-B3F1-FBB818BBDC24}" destId="{BCCF0A4C-1CCA-4739-959F-5951B5553F40}" srcOrd="0" destOrd="0" presId="urn:microsoft.com/office/officeart/2005/8/layout/cycle1"/>
    <dgm:cxn modelId="{4AD90287-A1DE-46DA-AA50-BEE8D7BBB9CB}" srcId="{32BD44F4-868A-43A0-967F-C8C305FF64F4}" destId="{EBDEF554-3930-4FD7-9507-C21B1AF1BD5D}" srcOrd="2" destOrd="0" parTransId="{5AC66D43-F0AB-47A2-9715-FD72F3272827}" sibTransId="{749A1B74-3BED-4C0A-BBF8-69334011ABCD}"/>
    <dgm:cxn modelId="{F7917EA5-BFD9-40CD-9EC3-07C7FFAFCE8F}" type="presParOf" srcId="{5FD2BAE9-A923-43F6-AEC6-82655B33327A}" destId="{D966C19B-6B49-4D16-A119-E18DD203F85E}" srcOrd="0" destOrd="0" presId="urn:microsoft.com/office/officeart/2005/8/layout/cycle1"/>
    <dgm:cxn modelId="{D589D90E-EBAF-47FE-86A2-0615D3182CCE}" type="presParOf" srcId="{5FD2BAE9-A923-43F6-AEC6-82655B33327A}" destId="{A33222F6-AD52-4728-B5E8-39401D439612}" srcOrd="1" destOrd="0" presId="urn:microsoft.com/office/officeart/2005/8/layout/cycle1"/>
    <dgm:cxn modelId="{759425C6-BFB7-45B0-9BEF-5BEB13B0707B}" type="presParOf" srcId="{5FD2BAE9-A923-43F6-AEC6-82655B33327A}" destId="{87E4819C-4BBE-4E82-8D9B-066DEDAE2FBD}" srcOrd="2" destOrd="0" presId="urn:microsoft.com/office/officeart/2005/8/layout/cycle1"/>
    <dgm:cxn modelId="{8F01570B-0A4F-43A4-A37D-914CB734F311}" type="presParOf" srcId="{5FD2BAE9-A923-43F6-AEC6-82655B33327A}" destId="{77800BBB-F0CB-47E3-9437-2D81935D0817}" srcOrd="3" destOrd="0" presId="urn:microsoft.com/office/officeart/2005/8/layout/cycle1"/>
    <dgm:cxn modelId="{D18D61BC-5217-4586-A211-147A2ACA583E}" type="presParOf" srcId="{5FD2BAE9-A923-43F6-AEC6-82655B33327A}" destId="{D1C49D3B-24A4-4DC3-BB07-C83020E24CF7}" srcOrd="4" destOrd="0" presId="urn:microsoft.com/office/officeart/2005/8/layout/cycle1"/>
    <dgm:cxn modelId="{1018FC50-1124-4499-B3A5-FC64709CCDCA}" type="presParOf" srcId="{5FD2BAE9-A923-43F6-AEC6-82655B33327A}" destId="{D704F559-DDD5-44CD-8B9A-242CBDE96170}" srcOrd="5" destOrd="0" presId="urn:microsoft.com/office/officeart/2005/8/layout/cycle1"/>
    <dgm:cxn modelId="{27A76C3F-0A03-4AAB-9081-B1C262E9CC54}" type="presParOf" srcId="{5FD2BAE9-A923-43F6-AEC6-82655B33327A}" destId="{B5E0883B-C7BD-462D-BDCA-2AC297FD4A90}" srcOrd="6" destOrd="0" presId="urn:microsoft.com/office/officeart/2005/8/layout/cycle1"/>
    <dgm:cxn modelId="{5EFCE4F3-EDBB-49DE-9E14-3C37D2D5E006}" type="presParOf" srcId="{5FD2BAE9-A923-43F6-AEC6-82655B33327A}" destId="{C7742C9D-4901-4FD5-BAE4-B2BB7F17A82E}" srcOrd="7" destOrd="0" presId="urn:microsoft.com/office/officeart/2005/8/layout/cycle1"/>
    <dgm:cxn modelId="{70018710-CAD4-4B84-B739-DEC80FEC3F2A}" type="presParOf" srcId="{5FD2BAE9-A923-43F6-AEC6-82655B33327A}" destId="{02985A5F-CBEC-4029-9366-2118BDCF7125}" srcOrd="8" destOrd="0" presId="urn:microsoft.com/office/officeart/2005/8/layout/cycle1"/>
    <dgm:cxn modelId="{39849CAC-814D-4D1F-9447-5F40DCBD1F8E}" type="presParOf" srcId="{5FD2BAE9-A923-43F6-AEC6-82655B33327A}" destId="{3D1CBA2D-D359-4482-A544-1CD65AA391E0}" srcOrd="9" destOrd="0" presId="urn:microsoft.com/office/officeart/2005/8/layout/cycle1"/>
    <dgm:cxn modelId="{C72D458E-C568-4063-9412-958DB8431A7D}" type="presParOf" srcId="{5FD2BAE9-A923-43F6-AEC6-82655B33327A}" destId="{C29986FF-E26B-475D-B01F-F8AB028553FE}" srcOrd="10" destOrd="0" presId="urn:microsoft.com/office/officeart/2005/8/layout/cycle1"/>
    <dgm:cxn modelId="{7EAE4DEC-4CB1-454C-8EF5-01A12D8F81C3}" type="presParOf" srcId="{5FD2BAE9-A923-43F6-AEC6-82655B33327A}" destId="{0A7F7B3A-DD2C-4247-916B-B94418930C01}" srcOrd="11" destOrd="0" presId="urn:microsoft.com/office/officeart/2005/8/layout/cycle1"/>
    <dgm:cxn modelId="{D58E54FD-0966-4C3B-97E4-7FA90E212A1C}" type="presParOf" srcId="{5FD2BAE9-A923-43F6-AEC6-82655B33327A}" destId="{0DFC4BA3-934B-4A55-BE8F-9B5B89B31543}" srcOrd="12" destOrd="0" presId="urn:microsoft.com/office/officeart/2005/8/layout/cycle1"/>
    <dgm:cxn modelId="{D30E7D2D-4F67-4510-A258-AC869991C0C6}" type="presParOf" srcId="{5FD2BAE9-A923-43F6-AEC6-82655B33327A}" destId="{BCCF0A4C-1CCA-4739-959F-5951B5553F40}" srcOrd="13" destOrd="0" presId="urn:microsoft.com/office/officeart/2005/8/layout/cycle1"/>
    <dgm:cxn modelId="{D3FCDAF2-8E6B-4E9E-A505-8AE3372BF77F}" type="presParOf" srcId="{5FD2BAE9-A923-43F6-AEC6-82655B33327A}" destId="{B339914C-8AD0-481B-AFFA-2A7529F563C7}" srcOrd="14" destOrd="0" presId="urn:microsoft.com/office/officeart/2005/8/layout/cycle1"/>
    <dgm:cxn modelId="{457CE6E8-C889-4CC5-AA21-DDEFEEBFF60A}" type="presParOf" srcId="{5FD2BAE9-A923-43F6-AEC6-82655B33327A}" destId="{923E2469-499F-4928-A2F4-093D6C1815EE}" srcOrd="15" destOrd="0" presId="urn:microsoft.com/office/officeart/2005/8/layout/cycle1"/>
    <dgm:cxn modelId="{2AE2BF21-1855-453F-A7F3-FC1C00A7692E}" type="presParOf" srcId="{5FD2BAE9-A923-43F6-AEC6-82655B33327A}" destId="{9B39E7AA-7EDC-4293-8350-C742017AB269}" srcOrd="16" destOrd="0" presId="urn:microsoft.com/office/officeart/2005/8/layout/cycle1"/>
    <dgm:cxn modelId="{CD205B44-EF3B-4138-8D95-F1D976F398E3}" type="presParOf" srcId="{5FD2BAE9-A923-43F6-AEC6-82655B33327A}" destId="{FD146727-7B24-4F7A-9A9B-DC75F64ECB37}" srcOrd="17" destOrd="0" presId="urn:microsoft.com/office/officeart/2005/8/layout/cycle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DD07E6-7605-4151-AD69-720B245F113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2C1584-2713-4445-B471-85346A450CF2}">
      <dgm:prSet phldrT="[文本]"/>
      <dgm:spPr/>
      <dgm:t>
        <a:bodyPr/>
        <a:lstStyle/>
        <a:p>
          <a:r>
            <a:rPr lang="zh-CN" altLang="en-US" dirty="0" smtClean="0"/>
            <a:t>用户需求分析</a:t>
          </a:r>
          <a:endParaRPr lang="zh-CN" altLang="en-US" dirty="0"/>
        </a:p>
      </dgm:t>
    </dgm:pt>
    <dgm:pt modelId="{6E2508F9-8A39-42DF-8B69-3F2743EB375B}" type="parTrans" cxnId="{A8414DE0-094E-4EBE-B08A-C1FFF34AE9EB}">
      <dgm:prSet/>
      <dgm:spPr/>
      <dgm:t>
        <a:bodyPr/>
        <a:lstStyle/>
        <a:p>
          <a:endParaRPr lang="zh-CN" altLang="en-US"/>
        </a:p>
      </dgm:t>
    </dgm:pt>
    <dgm:pt modelId="{F32FB73A-33BC-4AA5-8E22-C7FFF8AFA5DF}" type="sibTrans" cxnId="{A8414DE0-094E-4EBE-B08A-C1FFF34AE9EB}">
      <dgm:prSet/>
      <dgm:spPr/>
      <dgm:t>
        <a:bodyPr/>
        <a:lstStyle/>
        <a:p>
          <a:endParaRPr lang="zh-CN" altLang="en-US"/>
        </a:p>
      </dgm:t>
    </dgm:pt>
    <dgm:pt modelId="{9869C2D2-4E25-4DA6-AB38-BCD5FC7DDB66}">
      <dgm:prSet phldrT="[文本]"/>
      <dgm:spPr/>
      <dgm:t>
        <a:bodyPr/>
        <a:lstStyle/>
        <a:p>
          <a:r>
            <a:rPr lang="zh-CN" altLang="en-US" dirty="0" smtClean="0"/>
            <a:t>商业策划</a:t>
          </a:r>
          <a:endParaRPr lang="zh-CN" altLang="en-US" dirty="0"/>
        </a:p>
      </dgm:t>
    </dgm:pt>
    <dgm:pt modelId="{4AB846AF-858E-47AD-BA97-CB9017E2C482}" type="parTrans" cxnId="{9EE3B507-1A7A-46F5-89B1-E19CB979A8DB}">
      <dgm:prSet/>
      <dgm:spPr/>
      <dgm:t>
        <a:bodyPr/>
        <a:lstStyle/>
        <a:p>
          <a:endParaRPr lang="zh-CN" altLang="en-US"/>
        </a:p>
      </dgm:t>
    </dgm:pt>
    <dgm:pt modelId="{CB922660-F6C5-40C4-A1B0-D6117E6C0976}" type="sibTrans" cxnId="{9EE3B507-1A7A-46F5-89B1-E19CB979A8DB}">
      <dgm:prSet/>
      <dgm:spPr/>
      <dgm:t>
        <a:bodyPr/>
        <a:lstStyle/>
        <a:p>
          <a:endParaRPr lang="zh-CN" altLang="en-US"/>
        </a:p>
      </dgm:t>
    </dgm:pt>
    <dgm:pt modelId="{78FD63A2-5728-4881-B2A8-3C5FC1E8C1D3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zh-CN" altLang="en-US" dirty="0" smtClean="0"/>
            <a:t>产品需求分析</a:t>
          </a:r>
          <a:endParaRPr lang="zh-CN" altLang="en-US" dirty="0"/>
        </a:p>
      </dgm:t>
    </dgm:pt>
    <dgm:pt modelId="{ECE4EB03-3CF6-4B89-8D83-38609701F777}" type="parTrans" cxnId="{18AEE215-A6E6-437C-BA1D-BE3ED610414B}">
      <dgm:prSet/>
      <dgm:spPr/>
      <dgm:t>
        <a:bodyPr/>
        <a:lstStyle/>
        <a:p>
          <a:endParaRPr lang="zh-CN" altLang="en-US"/>
        </a:p>
      </dgm:t>
    </dgm:pt>
    <dgm:pt modelId="{17C999FF-9E84-4C24-BEE9-5B2BD6DD0391}" type="sibTrans" cxnId="{18AEE215-A6E6-437C-BA1D-BE3ED610414B}">
      <dgm:prSet/>
      <dgm:spPr/>
      <dgm:t>
        <a:bodyPr/>
        <a:lstStyle/>
        <a:p>
          <a:endParaRPr lang="zh-CN" altLang="en-US"/>
        </a:p>
      </dgm:t>
    </dgm:pt>
    <dgm:pt modelId="{AE693566-6969-4941-95C2-F6BD00E82CFF}">
      <dgm:prSet phldrT="[文本]"/>
      <dgm:spPr/>
      <dgm:t>
        <a:bodyPr/>
        <a:lstStyle/>
        <a:p>
          <a:r>
            <a:rPr lang="zh-CN" altLang="en-US" dirty="0" smtClean="0"/>
            <a:t>产品设计</a:t>
          </a:r>
          <a:endParaRPr lang="zh-CN" altLang="en-US" dirty="0"/>
        </a:p>
      </dgm:t>
    </dgm:pt>
    <dgm:pt modelId="{67C3AF1D-C1A4-4650-B651-AF61076D096F}" type="parTrans" cxnId="{49759253-3A43-46DF-A3D5-EED79D0AB8C3}">
      <dgm:prSet/>
      <dgm:spPr/>
      <dgm:t>
        <a:bodyPr/>
        <a:lstStyle/>
        <a:p>
          <a:endParaRPr lang="zh-CN" altLang="en-US"/>
        </a:p>
      </dgm:t>
    </dgm:pt>
    <dgm:pt modelId="{6F1A0442-9C71-436B-8E65-53110B121578}" type="sibTrans" cxnId="{49759253-3A43-46DF-A3D5-EED79D0AB8C3}">
      <dgm:prSet/>
      <dgm:spPr/>
      <dgm:t>
        <a:bodyPr/>
        <a:lstStyle/>
        <a:p>
          <a:endParaRPr lang="zh-CN" altLang="en-US"/>
        </a:p>
      </dgm:t>
    </dgm:pt>
    <dgm:pt modelId="{244B5EFE-8946-4D3C-B744-4526995A3F07}">
      <dgm:prSet phldrT="[文本]"/>
      <dgm:spPr/>
      <dgm:t>
        <a:bodyPr/>
        <a:lstStyle/>
        <a:p>
          <a:r>
            <a:rPr lang="zh-CN" altLang="en-US" dirty="0" smtClean="0"/>
            <a:t>网站运营</a:t>
          </a:r>
          <a:endParaRPr lang="zh-CN" altLang="en-US" dirty="0"/>
        </a:p>
      </dgm:t>
    </dgm:pt>
    <dgm:pt modelId="{F4A90FBF-C7CA-4A88-8268-BEBD992FBC11}" type="parTrans" cxnId="{4BA342B0-55CD-4CDD-ACD0-57680178E7AF}">
      <dgm:prSet/>
      <dgm:spPr/>
      <dgm:t>
        <a:bodyPr/>
        <a:lstStyle/>
        <a:p>
          <a:endParaRPr lang="zh-CN" altLang="en-US"/>
        </a:p>
      </dgm:t>
    </dgm:pt>
    <dgm:pt modelId="{E08D9056-FBDE-4100-B5D5-34A409066589}" type="sibTrans" cxnId="{4BA342B0-55CD-4CDD-ACD0-57680178E7AF}">
      <dgm:prSet/>
      <dgm:spPr/>
      <dgm:t>
        <a:bodyPr/>
        <a:lstStyle/>
        <a:p>
          <a:endParaRPr lang="zh-CN" altLang="en-US"/>
        </a:p>
      </dgm:t>
    </dgm:pt>
    <dgm:pt modelId="{1578B200-E658-41BB-B563-0AB4251293FB}">
      <dgm:prSet phldrT="[文本]"/>
      <dgm:spPr/>
      <dgm:t>
        <a:bodyPr/>
        <a:lstStyle/>
        <a:p>
          <a:r>
            <a:rPr lang="zh-CN" altLang="en-US" dirty="0" smtClean="0"/>
            <a:t>架构团队</a:t>
          </a:r>
          <a:endParaRPr lang="zh-CN" altLang="en-US" dirty="0"/>
        </a:p>
      </dgm:t>
    </dgm:pt>
    <dgm:pt modelId="{2CC1E971-70B9-4749-8FD9-7F512E29F262}" type="parTrans" cxnId="{9426845C-AB7F-461E-9602-D0831DDBFBD1}">
      <dgm:prSet/>
      <dgm:spPr/>
      <dgm:t>
        <a:bodyPr/>
        <a:lstStyle/>
        <a:p>
          <a:endParaRPr lang="zh-CN" altLang="en-US"/>
        </a:p>
      </dgm:t>
    </dgm:pt>
    <dgm:pt modelId="{67583D56-9B5C-4033-ABE2-63DEFF016E68}" type="sibTrans" cxnId="{9426845C-AB7F-461E-9602-D0831DDBFBD1}">
      <dgm:prSet/>
      <dgm:spPr/>
      <dgm:t>
        <a:bodyPr/>
        <a:lstStyle/>
        <a:p>
          <a:endParaRPr lang="zh-CN" altLang="en-US"/>
        </a:p>
      </dgm:t>
    </dgm:pt>
    <dgm:pt modelId="{96805BEC-3036-46F4-83E5-D0AE05E847E0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374654E2-4859-491D-82A0-2A0EC9C8B422}" type="parTrans" cxnId="{BB5F1ECF-CB72-4C47-9B51-E779FCDCF4A1}">
      <dgm:prSet/>
      <dgm:spPr/>
      <dgm:t>
        <a:bodyPr/>
        <a:lstStyle/>
        <a:p>
          <a:endParaRPr lang="zh-CN" altLang="en-US"/>
        </a:p>
      </dgm:t>
    </dgm:pt>
    <dgm:pt modelId="{399F3571-E66C-4D58-A4FF-48EC76EE4833}" type="sibTrans" cxnId="{BB5F1ECF-CB72-4C47-9B51-E779FCDCF4A1}">
      <dgm:prSet/>
      <dgm:spPr/>
      <dgm:t>
        <a:bodyPr/>
        <a:lstStyle/>
        <a:p>
          <a:endParaRPr lang="zh-CN" altLang="en-US"/>
        </a:p>
      </dgm:t>
    </dgm:pt>
    <dgm:pt modelId="{68C62A39-C8F9-495C-B474-403898CF5106}">
      <dgm:prSet phldrT="[文本]"/>
      <dgm:spPr/>
      <dgm:t>
        <a:bodyPr/>
        <a:lstStyle/>
        <a:p>
          <a:r>
            <a:rPr lang="zh-CN" altLang="en-US" dirty="0" smtClean="0"/>
            <a:t>开发团队</a:t>
          </a:r>
          <a:endParaRPr lang="zh-CN" altLang="en-US" dirty="0"/>
        </a:p>
      </dgm:t>
    </dgm:pt>
    <dgm:pt modelId="{BE45D561-E354-467F-86AF-5CF57A5E3F31}" type="parTrans" cxnId="{F88C2841-E7C7-4FE9-926A-D531A3C19F5A}">
      <dgm:prSet/>
      <dgm:spPr/>
      <dgm:t>
        <a:bodyPr/>
        <a:lstStyle/>
        <a:p>
          <a:endParaRPr lang="zh-CN" altLang="en-US"/>
        </a:p>
      </dgm:t>
    </dgm:pt>
    <dgm:pt modelId="{A445683B-6AF9-4ADF-A301-6A2CEE935086}" type="sibTrans" cxnId="{F88C2841-E7C7-4FE9-926A-D531A3C19F5A}">
      <dgm:prSet/>
      <dgm:spPr/>
      <dgm:t>
        <a:bodyPr/>
        <a:lstStyle/>
        <a:p>
          <a:endParaRPr lang="zh-CN" altLang="en-US"/>
        </a:p>
      </dgm:t>
    </dgm:pt>
    <dgm:pt modelId="{2E9D7D55-72CE-4202-BA0B-2F529AA23F42}">
      <dgm:prSet phldrT="[文本]"/>
      <dgm:spPr/>
      <dgm:t>
        <a:bodyPr/>
        <a:lstStyle/>
        <a:p>
          <a:r>
            <a:rPr lang="zh-CN" altLang="en-US" dirty="0" smtClean="0"/>
            <a:t>市场策划</a:t>
          </a:r>
          <a:endParaRPr lang="zh-CN" altLang="en-US" dirty="0"/>
        </a:p>
      </dgm:t>
    </dgm:pt>
    <dgm:pt modelId="{0B10691C-56DC-444B-961E-269AC5D13279}" type="parTrans" cxnId="{6E5CEDA7-00A6-461C-BAE5-1D972DDD48C2}">
      <dgm:prSet/>
      <dgm:spPr/>
    </dgm:pt>
    <dgm:pt modelId="{4BA9FDDB-A2FA-4D87-9602-8AFDB21D9697}" type="sibTrans" cxnId="{6E5CEDA7-00A6-461C-BAE5-1D972DDD48C2}">
      <dgm:prSet/>
      <dgm:spPr/>
    </dgm:pt>
    <dgm:pt modelId="{754A87B2-C129-4E09-B6AB-FDCF65A2305E}">
      <dgm:prSet phldrT="[文本]"/>
      <dgm:spPr/>
      <dgm:t>
        <a:bodyPr/>
        <a:lstStyle/>
        <a:p>
          <a:r>
            <a:rPr lang="zh-CN" altLang="en-US" dirty="0" smtClean="0"/>
            <a:t>质量团队</a:t>
          </a:r>
          <a:endParaRPr lang="zh-CN" altLang="en-US" dirty="0"/>
        </a:p>
      </dgm:t>
    </dgm:pt>
    <dgm:pt modelId="{7357655E-2EFF-40BA-B149-7661BB1BE350}" type="parTrans" cxnId="{ABC47DE9-0250-4B8D-8EC3-3273A7ECDB00}">
      <dgm:prSet/>
      <dgm:spPr/>
    </dgm:pt>
    <dgm:pt modelId="{ABEE3E77-63EB-4E97-82B5-7E3405133008}" type="sibTrans" cxnId="{ABC47DE9-0250-4B8D-8EC3-3273A7ECDB00}">
      <dgm:prSet/>
      <dgm:spPr/>
    </dgm:pt>
    <dgm:pt modelId="{F5564926-B278-45DD-BEFF-36185A5552CA}">
      <dgm:prSet phldrT="[文本]"/>
      <dgm:spPr/>
      <dgm:t>
        <a:bodyPr/>
        <a:lstStyle/>
        <a:p>
          <a:r>
            <a:rPr lang="zh-CN" altLang="en-US" dirty="0" smtClean="0"/>
            <a:t>运营团队</a:t>
          </a:r>
          <a:endParaRPr lang="zh-CN" altLang="en-US" dirty="0"/>
        </a:p>
      </dgm:t>
    </dgm:pt>
    <dgm:pt modelId="{52DB0A2A-7FAC-4593-9DED-4B73270EDAF2}" type="parTrans" cxnId="{D044BE8E-2F9C-4C17-89E6-F7827D930F10}">
      <dgm:prSet/>
      <dgm:spPr/>
    </dgm:pt>
    <dgm:pt modelId="{B4FEE6E4-657A-4FA5-B481-D68887BDDD48}" type="sibTrans" cxnId="{D044BE8E-2F9C-4C17-89E6-F7827D930F10}">
      <dgm:prSet/>
      <dgm:spPr/>
    </dgm:pt>
    <dgm:pt modelId="{A86AD711-AA96-450D-8862-78846D293027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6659116B-9946-4E69-B491-E207E8387777}" type="parTrans" cxnId="{DF94B9D3-71BE-45AB-AE59-D7EE66D599FE}">
      <dgm:prSet/>
      <dgm:spPr/>
    </dgm:pt>
    <dgm:pt modelId="{0EBF8EA8-FDB0-4A75-8A52-29F8F4B4FE92}" type="sibTrans" cxnId="{DF94B9D3-71BE-45AB-AE59-D7EE66D599FE}">
      <dgm:prSet/>
      <dgm:spPr/>
    </dgm:pt>
    <dgm:pt modelId="{AF909F81-F1FE-4859-B919-88A3691646BF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D8A3AD15-FDAB-4B67-A17F-822B5C9BED28}" type="parTrans" cxnId="{25AA5615-7A58-4A15-A660-D14119C6A1B8}">
      <dgm:prSet/>
      <dgm:spPr/>
    </dgm:pt>
    <dgm:pt modelId="{4DC56ADB-45DD-4674-9748-4A2EB0FEB86A}" type="sibTrans" cxnId="{25AA5615-7A58-4A15-A660-D14119C6A1B8}">
      <dgm:prSet/>
      <dgm:spPr/>
    </dgm:pt>
    <dgm:pt modelId="{E622FB13-C794-42A5-9171-FBC698433FF2}">
      <dgm:prSet phldrT="[文本]"/>
      <dgm:spPr/>
      <dgm:t>
        <a:bodyPr/>
        <a:lstStyle/>
        <a:p>
          <a:r>
            <a:rPr lang="zh-CN" altLang="en-US" dirty="0" smtClean="0"/>
            <a:t>用户体验</a:t>
          </a:r>
          <a:endParaRPr lang="zh-CN" altLang="en-US" dirty="0"/>
        </a:p>
      </dgm:t>
    </dgm:pt>
    <dgm:pt modelId="{5D9183DA-C980-40D7-9B0B-856C3BB3ED14}" type="parTrans" cxnId="{26F67FEE-5444-46AF-B1A8-7AAFFB4092C6}">
      <dgm:prSet/>
      <dgm:spPr/>
    </dgm:pt>
    <dgm:pt modelId="{C01699F7-A8E4-4E4C-89A4-5649279E272A}" type="sibTrans" cxnId="{26F67FEE-5444-46AF-B1A8-7AAFFB4092C6}">
      <dgm:prSet/>
      <dgm:spPr/>
    </dgm:pt>
    <dgm:pt modelId="{34FFC5A2-25E9-4310-B6A3-855822D18E78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949773C1-8CDC-46A0-8AEE-DD5897578F79}" type="parTrans" cxnId="{769E8552-03B5-42C2-8998-3641A6B1E602}">
      <dgm:prSet/>
      <dgm:spPr/>
    </dgm:pt>
    <dgm:pt modelId="{AD1AE100-FADA-4962-A79D-925F7C5A7F06}" type="sibTrans" cxnId="{769E8552-03B5-42C2-8998-3641A6B1E602}">
      <dgm:prSet/>
      <dgm:spPr/>
    </dgm:pt>
    <dgm:pt modelId="{A09467E6-BFBC-44B2-B5E2-9C300E7979EC}">
      <dgm:prSet phldrT="[文本]"/>
      <dgm:spPr/>
      <dgm:t>
        <a:bodyPr/>
        <a:lstStyle/>
        <a:p>
          <a:r>
            <a:rPr lang="zh-CN" altLang="en-US" dirty="0" smtClean="0"/>
            <a:t>流程控制</a:t>
          </a:r>
          <a:endParaRPr lang="zh-CN" altLang="en-US" dirty="0"/>
        </a:p>
      </dgm:t>
    </dgm:pt>
    <dgm:pt modelId="{8502E50D-1009-4CA7-B3B1-A490A37DF3E8}" type="parTrans" cxnId="{2EB347C9-2DBF-44BD-9EFD-E3A7B09E66AD}">
      <dgm:prSet/>
      <dgm:spPr/>
    </dgm:pt>
    <dgm:pt modelId="{36657A4C-103F-474C-BEC8-57FC8F3A146A}" type="sibTrans" cxnId="{2EB347C9-2DBF-44BD-9EFD-E3A7B09E66AD}">
      <dgm:prSet/>
      <dgm:spPr/>
    </dgm:pt>
    <dgm:pt modelId="{E233825A-7B9C-4E1A-B348-28CF7DAF6163}">
      <dgm:prSet phldrT="[文本]"/>
      <dgm:spPr/>
      <dgm:t>
        <a:bodyPr/>
        <a:lstStyle/>
        <a:p>
          <a:r>
            <a:rPr lang="zh-CN" altLang="en-US" dirty="0" smtClean="0"/>
            <a:t>产品运营</a:t>
          </a:r>
          <a:endParaRPr lang="zh-CN" altLang="en-US" dirty="0"/>
        </a:p>
      </dgm:t>
    </dgm:pt>
    <dgm:pt modelId="{02F451CF-3F4B-4C77-87FF-4E6B51FFA92D}" type="parTrans" cxnId="{8AEF55EA-F6C8-44CD-B903-98C5F5232068}">
      <dgm:prSet/>
      <dgm:spPr/>
    </dgm:pt>
    <dgm:pt modelId="{31320BD0-8C3C-40D1-B8F4-F0338EB12C55}" type="sibTrans" cxnId="{8AEF55EA-F6C8-44CD-B903-98C5F5232068}">
      <dgm:prSet/>
      <dgm:spPr/>
    </dgm:pt>
    <dgm:pt modelId="{EE745945-886D-4D89-B55D-8BE40C2E0B32}">
      <dgm:prSet phldrT="[文本]"/>
      <dgm:spPr/>
      <dgm:t>
        <a:bodyPr/>
        <a:lstStyle/>
        <a:p>
          <a:r>
            <a:rPr lang="zh-CN" altLang="en-US" dirty="0" smtClean="0"/>
            <a:t>客户服务</a:t>
          </a:r>
          <a:endParaRPr lang="zh-CN" altLang="en-US" dirty="0"/>
        </a:p>
      </dgm:t>
    </dgm:pt>
    <dgm:pt modelId="{4D040E3B-885A-4BC7-90B4-FC2A50CAFF84}" type="parTrans" cxnId="{6E2FBCD0-3E12-4853-A77C-CB3BC953D16F}">
      <dgm:prSet/>
      <dgm:spPr/>
    </dgm:pt>
    <dgm:pt modelId="{0847A4DB-32B0-4595-B434-3DE11AF3A7CB}" type="sibTrans" cxnId="{6E2FBCD0-3E12-4853-A77C-CB3BC953D16F}">
      <dgm:prSet/>
      <dgm:spPr/>
    </dgm:pt>
    <dgm:pt modelId="{85831083-C70F-4148-8F34-5B17E799A189}" type="pres">
      <dgm:prSet presAssocID="{7EDD07E6-7605-4151-AD69-720B245F11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65C149-909F-4ACE-B28E-B78378649D53}" type="pres">
      <dgm:prSet presAssocID="{5E2C1584-2713-4445-B471-85346A450CF2}" presName="composite" presStyleCnt="0"/>
      <dgm:spPr/>
    </dgm:pt>
    <dgm:pt modelId="{B9A1B6F4-2769-410E-A62C-9C8F12EE90E7}" type="pres">
      <dgm:prSet presAssocID="{5E2C1584-2713-4445-B471-85346A450CF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F7C32-2349-4378-AE02-7C2BF99E364C}" type="pres">
      <dgm:prSet presAssocID="{5E2C1584-2713-4445-B471-85346A450CF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5FC97D-7D4A-455C-849D-369E6D16743E}" type="pres">
      <dgm:prSet presAssocID="{F32FB73A-33BC-4AA5-8E22-C7FFF8AFA5DF}" presName="sp" presStyleCnt="0"/>
      <dgm:spPr/>
    </dgm:pt>
    <dgm:pt modelId="{B4704A35-0330-4B93-AB77-CA69DD95E73D}" type="pres">
      <dgm:prSet presAssocID="{78FD63A2-5728-4881-B2A8-3C5FC1E8C1D3}" presName="composite" presStyleCnt="0"/>
      <dgm:spPr/>
    </dgm:pt>
    <dgm:pt modelId="{B5AC3E72-AD74-4585-BA95-20A1786D41F5}" type="pres">
      <dgm:prSet presAssocID="{78FD63A2-5728-4881-B2A8-3C5FC1E8C1D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336D18-8A06-4A1D-9302-26BE0AFF52FB}" type="pres">
      <dgm:prSet presAssocID="{78FD63A2-5728-4881-B2A8-3C5FC1E8C1D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C612B-275F-42E9-BF3E-981E7782032C}" type="pres">
      <dgm:prSet presAssocID="{17C999FF-9E84-4C24-BEE9-5B2BD6DD0391}" presName="sp" presStyleCnt="0"/>
      <dgm:spPr/>
    </dgm:pt>
    <dgm:pt modelId="{49CAA8E0-2D11-461D-BA92-74756FF73AB1}" type="pres">
      <dgm:prSet presAssocID="{1578B200-E658-41BB-B563-0AB4251293FB}" presName="composite" presStyleCnt="0"/>
      <dgm:spPr/>
    </dgm:pt>
    <dgm:pt modelId="{7DE07682-9E18-43D3-ABEB-811A00D60F61}" type="pres">
      <dgm:prSet presAssocID="{1578B200-E658-41BB-B563-0AB4251293F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99E00-8C73-4CE4-8825-0A1ACE217798}" type="pres">
      <dgm:prSet presAssocID="{1578B200-E658-41BB-B563-0AB4251293F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400E1-E191-4200-852D-C7FCA474926E}" type="pres">
      <dgm:prSet presAssocID="{67583D56-9B5C-4033-ABE2-63DEFF016E68}" presName="sp" presStyleCnt="0"/>
      <dgm:spPr/>
    </dgm:pt>
    <dgm:pt modelId="{829CDF58-1948-48A9-BD0F-4224A5540422}" type="pres">
      <dgm:prSet presAssocID="{68C62A39-C8F9-495C-B474-403898CF5106}" presName="composite" presStyleCnt="0"/>
      <dgm:spPr/>
    </dgm:pt>
    <dgm:pt modelId="{88A4FD17-0A1E-459D-94C9-8DD446C26167}" type="pres">
      <dgm:prSet presAssocID="{68C62A39-C8F9-495C-B474-403898CF5106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2940B-9E75-4E2F-8A9C-0CABB6254C4F}" type="pres">
      <dgm:prSet presAssocID="{68C62A39-C8F9-495C-B474-403898CF5106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3BA66-4341-42A6-83B0-CA29676C7820}" type="pres">
      <dgm:prSet presAssocID="{A445683B-6AF9-4ADF-A301-6A2CEE935086}" presName="sp" presStyleCnt="0"/>
      <dgm:spPr/>
    </dgm:pt>
    <dgm:pt modelId="{4BEF9C9A-6015-4442-BB4A-8A329E823C3D}" type="pres">
      <dgm:prSet presAssocID="{754A87B2-C129-4E09-B6AB-FDCF65A2305E}" presName="composite" presStyleCnt="0"/>
      <dgm:spPr/>
    </dgm:pt>
    <dgm:pt modelId="{B62CF233-C6DE-43AA-8FED-D414E4C5851B}" type="pres">
      <dgm:prSet presAssocID="{754A87B2-C129-4E09-B6AB-FDCF65A2305E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80C26-7031-4872-B948-B3B139C48B93}" type="pres">
      <dgm:prSet presAssocID="{754A87B2-C129-4E09-B6AB-FDCF65A2305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0EE49-EDC4-46A9-A312-10E7511336F3}" type="pres">
      <dgm:prSet presAssocID="{ABEE3E77-63EB-4E97-82B5-7E3405133008}" presName="sp" presStyleCnt="0"/>
      <dgm:spPr/>
    </dgm:pt>
    <dgm:pt modelId="{18F5EAE9-2558-4488-BF15-D351E0AF389A}" type="pres">
      <dgm:prSet presAssocID="{F5564926-B278-45DD-BEFF-36185A5552CA}" presName="composite" presStyleCnt="0"/>
      <dgm:spPr/>
    </dgm:pt>
    <dgm:pt modelId="{E5940869-E5AB-401C-9004-799CB20D6B64}" type="pres">
      <dgm:prSet presAssocID="{F5564926-B278-45DD-BEFF-36185A5552C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016F92-3900-456B-9E8C-217727D7172A}" type="pres">
      <dgm:prSet presAssocID="{F5564926-B278-45DD-BEFF-36185A5552C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AA5615-7A58-4A15-A660-D14119C6A1B8}" srcId="{68C62A39-C8F9-495C-B474-403898CF5106}" destId="{AF909F81-F1FE-4859-B919-88A3691646BF}" srcOrd="1" destOrd="0" parTransId="{D8A3AD15-FDAB-4B67-A17F-822B5C9BED28}" sibTransId="{4DC56ADB-45DD-4674-9748-4A2EB0FEB86A}"/>
    <dgm:cxn modelId="{B603CA0E-2E94-4C9A-98A9-03B17D408529}" type="presOf" srcId="{1578B200-E658-41BB-B563-0AB4251293FB}" destId="{7DE07682-9E18-43D3-ABEB-811A00D60F61}" srcOrd="0" destOrd="0" presId="urn:microsoft.com/office/officeart/2005/8/layout/chevron2"/>
    <dgm:cxn modelId="{AFDE41B9-FAB4-4092-A149-847E2E75DFD4}" type="presOf" srcId="{244B5EFE-8946-4D3C-B744-4526995A3F07}" destId="{E8336D18-8A06-4A1D-9302-26BE0AFF52FB}" srcOrd="0" destOrd="1" presId="urn:microsoft.com/office/officeart/2005/8/layout/chevron2"/>
    <dgm:cxn modelId="{9E5AF7CC-F220-4907-8535-6702779431ED}" type="presOf" srcId="{7EDD07E6-7605-4151-AD69-720B245F1130}" destId="{85831083-C70F-4148-8F34-5B17E799A189}" srcOrd="0" destOrd="0" presId="urn:microsoft.com/office/officeart/2005/8/layout/chevron2"/>
    <dgm:cxn modelId="{4068B4EF-DAE1-4DCF-AE5F-91692B1DFC3E}" type="presOf" srcId="{96805BEC-3036-46F4-83E5-D0AE05E847E0}" destId="{3CC99E00-8C73-4CE4-8825-0A1ACE217798}" srcOrd="0" destOrd="0" presId="urn:microsoft.com/office/officeart/2005/8/layout/chevron2"/>
    <dgm:cxn modelId="{45792675-1D33-4D17-B309-351304250F9A}" type="presOf" srcId="{E622FB13-C794-42A5-9171-FBC698433FF2}" destId="{93F2940B-9E75-4E2F-8A9C-0CABB6254C4F}" srcOrd="0" destOrd="2" presId="urn:microsoft.com/office/officeart/2005/8/layout/chevron2"/>
    <dgm:cxn modelId="{6E5CEDA7-00A6-461C-BAE5-1D972DDD48C2}" srcId="{5E2C1584-2713-4445-B471-85346A450CF2}" destId="{2E9D7D55-72CE-4202-BA0B-2F529AA23F42}" srcOrd="1" destOrd="0" parTransId="{0B10691C-56DC-444B-961E-269AC5D13279}" sibTransId="{4BA9FDDB-A2FA-4D87-9602-8AFDB21D9697}"/>
    <dgm:cxn modelId="{6E2FBCD0-3E12-4853-A77C-CB3BC953D16F}" srcId="{F5564926-B278-45DD-BEFF-36185A5552CA}" destId="{EE745945-886D-4D89-B55D-8BE40C2E0B32}" srcOrd="1" destOrd="0" parTransId="{4D040E3B-885A-4BC7-90B4-FC2A50CAFF84}" sibTransId="{0847A4DB-32B0-4595-B434-3DE11AF3A7CB}"/>
    <dgm:cxn modelId="{E9FEC8F4-74FF-4918-A489-F029767593B5}" type="presOf" srcId="{754A87B2-C129-4E09-B6AB-FDCF65A2305E}" destId="{B62CF233-C6DE-43AA-8FED-D414E4C5851B}" srcOrd="0" destOrd="0" presId="urn:microsoft.com/office/officeart/2005/8/layout/chevron2"/>
    <dgm:cxn modelId="{9EE3B507-1A7A-46F5-89B1-E19CB979A8DB}" srcId="{5E2C1584-2713-4445-B471-85346A450CF2}" destId="{9869C2D2-4E25-4DA6-AB38-BCD5FC7DDB66}" srcOrd="0" destOrd="0" parTransId="{4AB846AF-858E-47AD-BA97-CB9017E2C482}" sibTransId="{CB922660-F6C5-40C4-A1B0-D6117E6C0976}"/>
    <dgm:cxn modelId="{3E1C2578-B2F0-49CD-BC87-FC3A906B3C60}" type="presOf" srcId="{34FFC5A2-25E9-4310-B6A3-855822D18E78}" destId="{02380C26-7031-4872-B948-B3B139C48B93}" srcOrd="0" destOrd="0" presId="urn:microsoft.com/office/officeart/2005/8/layout/chevron2"/>
    <dgm:cxn modelId="{D044BE8E-2F9C-4C17-89E6-F7827D930F10}" srcId="{7EDD07E6-7605-4151-AD69-720B245F1130}" destId="{F5564926-B278-45DD-BEFF-36185A5552CA}" srcOrd="5" destOrd="0" parTransId="{52DB0A2A-7FAC-4593-9DED-4B73270EDAF2}" sibTransId="{B4FEE6E4-657A-4FA5-B481-D68887BDDD48}"/>
    <dgm:cxn modelId="{A8414DE0-094E-4EBE-B08A-C1FFF34AE9EB}" srcId="{7EDD07E6-7605-4151-AD69-720B245F1130}" destId="{5E2C1584-2713-4445-B471-85346A450CF2}" srcOrd="0" destOrd="0" parTransId="{6E2508F9-8A39-42DF-8B69-3F2743EB375B}" sibTransId="{F32FB73A-33BC-4AA5-8E22-C7FFF8AFA5DF}"/>
    <dgm:cxn modelId="{2EB347C9-2DBF-44BD-9EFD-E3A7B09E66AD}" srcId="{754A87B2-C129-4E09-B6AB-FDCF65A2305E}" destId="{A09467E6-BFBC-44B2-B5E2-9C300E7979EC}" srcOrd="1" destOrd="0" parTransId="{8502E50D-1009-4CA7-B3B1-A490A37DF3E8}" sibTransId="{36657A4C-103F-474C-BEC8-57FC8F3A146A}"/>
    <dgm:cxn modelId="{5BAAAF57-5D32-45C1-A148-7AEBC8EB1B07}" type="presOf" srcId="{5E2C1584-2713-4445-B471-85346A450CF2}" destId="{B9A1B6F4-2769-410E-A62C-9C8F12EE90E7}" srcOrd="0" destOrd="0" presId="urn:microsoft.com/office/officeart/2005/8/layout/chevron2"/>
    <dgm:cxn modelId="{39DE0D3E-5EB1-4933-A280-D105B87731F4}" type="presOf" srcId="{F5564926-B278-45DD-BEFF-36185A5552CA}" destId="{E5940869-E5AB-401C-9004-799CB20D6B64}" srcOrd="0" destOrd="0" presId="urn:microsoft.com/office/officeart/2005/8/layout/chevron2"/>
    <dgm:cxn modelId="{DF710637-2BDC-4595-870C-DE490C9C8904}" type="presOf" srcId="{9869C2D2-4E25-4DA6-AB38-BCD5FC7DDB66}" destId="{C92F7C32-2349-4378-AE02-7C2BF99E364C}" srcOrd="0" destOrd="0" presId="urn:microsoft.com/office/officeart/2005/8/layout/chevron2"/>
    <dgm:cxn modelId="{1E046421-B281-423A-9ED4-99D5773585FD}" type="presOf" srcId="{A86AD711-AA96-450D-8862-78846D293027}" destId="{93F2940B-9E75-4E2F-8A9C-0CABB6254C4F}" srcOrd="0" destOrd="0" presId="urn:microsoft.com/office/officeart/2005/8/layout/chevron2"/>
    <dgm:cxn modelId="{49759253-3A43-46DF-A3D5-EED79D0AB8C3}" srcId="{78FD63A2-5728-4881-B2A8-3C5FC1E8C1D3}" destId="{AE693566-6969-4941-95C2-F6BD00E82CFF}" srcOrd="0" destOrd="0" parTransId="{67C3AF1D-C1A4-4650-B651-AF61076D096F}" sibTransId="{6F1A0442-9C71-436B-8E65-53110B121578}"/>
    <dgm:cxn modelId="{26F67FEE-5444-46AF-B1A8-7AAFFB4092C6}" srcId="{68C62A39-C8F9-495C-B474-403898CF5106}" destId="{E622FB13-C794-42A5-9171-FBC698433FF2}" srcOrd="2" destOrd="0" parTransId="{5D9183DA-C980-40D7-9B0B-856C3BB3ED14}" sibTransId="{C01699F7-A8E4-4E4C-89A4-5649279E272A}"/>
    <dgm:cxn modelId="{81CA66A8-A231-479D-BAB1-D7DA77DB99F5}" type="presOf" srcId="{A09467E6-BFBC-44B2-B5E2-9C300E7979EC}" destId="{02380C26-7031-4872-B948-B3B139C48B93}" srcOrd="0" destOrd="1" presId="urn:microsoft.com/office/officeart/2005/8/layout/chevron2"/>
    <dgm:cxn modelId="{C7611E9A-0045-49E9-A558-1C6F5B55E6DC}" type="presOf" srcId="{AE693566-6969-4941-95C2-F6BD00E82CFF}" destId="{E8336D18-8A06-4A1D-9302-26BE0AFF52FB}" srcOrd="0" destOrd="0" presId="urn:microsoft.com/office/officeart/2005/8/layout/chevron2"/>
    <dgm:cxn modelId="{ABC47DE9-0250-4B8D-8EC3-3273A7ECDB00}" srcId="{7EDD07E6-7605-4151-AD69-720B245F1130}" destId="{754A87B2-C129-4E09-B6AB-FDCF65A2305E}" srcOrd="4" destOrd="0" parTransId="{7357655E-2EFF-40BA-B149-7661BB1BE350}" sibTransId="{ABEE3E77-63EB-4E97-82B5-7E3405133008}"/>
    <dgm:cxn modelId="{769E8552-03B5-42C2-8998-3641A6B1E602}" srcId="{754A87B2-C129-4E09-B6AB-FDCF65A2305E}" destId="{34FFC5A2-25E9-4310-B6A3-855822D18E78}" srcOrd="0" destOrd="0" parTransId="{949773C1-8CDC-46A0-8AEE-DD5897578F79}" sibTransId="{AD1AE100-FADA-4962-A79D-925F7C5A7F06}"/>
    <dgm:cxn modelId="{BB5F1ECF-CB72-4C47-9B51-E779FCDCF4A1}" srcId="{1578B200-E658-41BB-B563-0AB4251293FB}" destId="{96805BEC-3036-46F4-83E5-D0AE05E847E0}" srcOrd="0" destOrd="0" parTransId="{374654E2-4859-491D-82A0-2A0EC9C8B422}" sibTransId="{399F3571-E66C-4D58-A4FF-48EC76EE4833}"/>
    <dgm:cxn modelId="{EE8FE63E-71FF-4A43-845D-7BC80E01C32E}" type="presOf" srcId="{78FD63A2-5728-4881-B2A8-3C5FC1E8C1D3}" destId="{B5AC3E72-AD74-4585-BA95-20A1786D41F5}" srcOrd="0" destOrd="0" presId="urn:microsoft.com/office/officeart/2005/8/layout/chevron2"/>
    <dgm:cxn modelId="{884C442C-40FB-4069-A116-494F59EF4E7B}" type="presOf" srcId="{AF909F81-F1FE-4859-B919-88A3691646BF}" destId="{93F2940B-9E75-4E2F-8A9C-0CABB6254C4F}" srcOrd="0" destOrd="1" presId="urn:microsoft.com/office/officeart/2005/8/layout/chevron2"/>
    <dgm:cxn modelId="{9426845C-AB7F-461E-9602-D0831DDBFBD1}" srcId="{7EDD07E6-7605-4151-AD69-720B245F1130}" destId="{1578B200-E658-41BB-B563-0AB4251293FB}" srcOrd="2" destOrd="0" parTransId="{2CC1E971-70B9-4749-8FD9-7F512E29F262}" sibTransId="{67583D56-9B5C-4033-ABE2-63DEFF016E68}"/>
    <dgm:cxn modelId="{E07A206F-5268-4BD8-8512-DCB4798E0EC5}" type="presOf" srcId="{EE745945-886D-4D89-B55D-8BE40C2E0B32}" destId="{F2016F92-3900-456B-9E8C-217727D7172A}" srcOrd="0" destOrd="1" presId="urn:microsoft.com/office/officeart/2005/8/layout/chevron2"/>
    <dgm:cxn modelId="{9FD695F4-CB48-424E-AE80-53D35306C7BD}" type="presOf" srcId="{E233825A-7B9C-4E1A-B348-28CF7DAF6163}" destId="{F2016F92-3900-456B-9E8C-217727D7172A}" srcOrd="0" destOrd="0" presId="urn:microsoft.com/office/officeart/2005/8/layout/chevron2"/>
    <dgm:cxn modelId="{18AEE215-A6E6-437C-BA1D-BE3ED610414B}" srcId="{7EDD07E6-7605-4151-AD69-720B245F1130}" destId="{78FD63A2-5728-4881-B2A8-3C5FC1E8C1D3}" srcOrd="1" destOrd="0" parTransId="{ECE4EB03-3CF6-4B89-8D83-38609701F777}" sibTransId="{17C999FF-9E84-4C24-BEE9-5B2BD6DD0391}"/>
    <dgm:cxn modelId="{1BE8652D-8CF0-42F5-809C-B4D50E6266E4}" type="presOf" srcId="{2E9D7D55-72CE-4202-BA0B-2F529AA23F42}" destId="{C92F7C32-2349-4378-AE02-7C2BF99E364C}" srcOrd="0" destOrd="1" presId="urn:microsoft.com/office/officeart/2005/8/layout/chevron2"/>
    <dgm:cxn modelId="{4BA342B0-55CD-4CDD-ACD0-57680178E7AF}" srcId="{78FD63A2-5728-4881-B2A8-3C5FC1E8C1D3}" destId="{244B5EFE-8946-4D3C-B744-4526995A3F07}" srcOrd="1" destOrd="0" parTransId="{F4A90FBF-C7CA-4A88-8268-BEBD992FBC11}" sibTransId="{E08D9056-FBDE-4100-B5D5-34A409066589}"/>
    <dgm:cxn modelId="{34E1F311-5FF4-48B7-B21E-CDDF9A6736C0}" type="presOf" srcId="{68C62A39-C8F9-495C-B474-403898CF5106}" destId="{88A4FD17-0A1E-459D-94C9-8DD446C26167}" srcOrd="0" destOrd="0" presId="urn:microsoft.com/office/officeart/2005/8/layout/chevron2"/>
    <dgm:cxn modelId="{F88C2841-E7C7-4FE9-926A-D531A3C19F5A}" srcId="{7EDD07E6-7605-4151-AD69-720B245F1130}" destId="{68C62A39-C8F9-495C-B474-403898CF5106}" srcOrd="3" destOrd="0" parTransId="{BE45D561-E354-467F-86AF-5CF57A5E3F31}" sibTransId="{A445683B-6AF9-4ADF-A301-6A2CEE935086}"/>
    <dgm:cxn modelId="{DF94B9D3-71BE-45AB-AE59-D7EE66D599FE}" srcId="{68C62A39-C8F9-495C-B474-403898CF5106}" destId="{A86AD711-AA96-450D-8862-78846D293027}" srcOrd="0" destOrd="0" parTransId="{6659116B-9946-4E69-B491-E207E8387777}" sibTransId="{0EBF8EA8-FDB0-4A75-8A52-29F8F4B4FE92}"/>
    <dgm:cxn modelId="{8AEF55EA-F6C8-44CD-B903-98C5F5232068}" srcId="{F5564926-B278-45DD-BEFF-36185A5552CA}" destId="{E233825A-7B9C-4E1A-B348-28CF7DAF6163}" srcOrd="0" destOrd="0" parTransId="{02F451CF-3F4B-4C77-87FF-4E6B51FFA92D}" sibTransId="{31320BD0-8C3C-40D1-B8F4-F0338EB12C55}"/>
    <dgm:cxn modelId="{801EEB58-4A89-4500-8D4F-872D44A3A373}" type="presParOf" srcId="{85831083-C70F-4148-8F34-5B17E799A189}" destId="{3B65C149-909F-4ACE-B28E-B78378649D53}" srcOrd="0" destOrd="0" presId="urn:microsoft.com/office/officeart/2005/8/layout/chevron2"/>
    <dgm:cxn modelId="{E4C707B4-B579-42BA-B7D6-AE48D63C8152}" type="presParOf" srcId="{3B65C149-909F-4ACE-B28E-B78378649D53}" destId="{B9A1B6F4-2769-410E-A62C-9C8F12EE90E7}" srcOrd="0" destOrd="0" presId="urn:microsoft.com/office/officeart/2005/8/layout/chevron2"/>
    <dgm:cxn modelId="{1B52E466-CC55-42E9-B421-74EFFEFF57E3}" type="presParOf" srcId="{3B65C149-909F-4ACE-B28E-B78378649D53}" destId="{C92F7C32-2349-4378-AE02-7C2BF99E364C}" srcOrd="1" destOrd="0" presId="urn:microsoft.com/office/officeart/2005/8/layout/chevron2"/>
    <dgm:cxn modelId="{A912A63F-F2D1-4E2D-B4C0-83336DB59FF9}" type="presParOf" srcId="{85831083-C70F-4148-8F34-5B17E799A189}" destId="{EE5FC97D-7D4A-455C-849D-369E6D16743E}" srcOrd="1" destOrd="0" presId="urn:microsoft.com/office/officeart/2005/8/layout/chevron2"/>
    <dgm:cxn modelId="{1DF88BD2-BDF0-42DD-B87D-7D04E0EF0C66}" type="presParOf" srcId="{85831083-C70F-4148-8F34-5B17E799A189}" destId="{B4704A35-0330-4B93-AB77-CA69DD95E73D}" srcOrd="2" destOrd="0" presId="urn:microsoft.com/office/officeart/2005/8/layout/chevron2"/>
    <dgm:cxn modelId="{121E1A7C-CAAD-476F-9E90-FF407DDF0ADB}" type="presParOf" srcId="{B4704A35-0330-4B93-AB77-CA69DD95E73D}" destId="{B5AC3E72-AD74-4585-BA95-20A1786D41F5}" srcOrd="0" destOrd="0" presId="urn:microsoft.com/office/officeart/2005/8/layout/chevron2"/>
    <dgm:cxn modelId="{F66B7491-3769-41B5-A0C7-715A05B765D3}" type="presParOf" srcId="{B4704A35-0330-4B93-AB77-CA69DD95E73D}" destId="{E8336D18-8A06-4A1D-9302-26BE0AFF52FB}" srcOrd="1" destOrd="0" presId="urn:microsoft.com/office/officeart/2005/8/layout/chevron2"/>
    <dgm:cxn modelId="{401CD968-257C-42C2-8C56-FAA79D3A31B1}" type="presParOf" srcId="{85831083-C70F-4148-8F34-5B17E799A189}" destId="{CC6C612B-275F-42E9-BF3E-981E7782032C}" srcOrd="3" destOrd="0" presId="urn:microsoft.com/office/officeart/2005/8/layout/chevron2"/>
    <dgm:cxn modelId="{B152C877-B2FF-439E-B00D-CD6B549BA5EF}" type="presParOf" srcId="{85831083-C70F-4148-8F34-5B17E799A189}" destId="{49CAA8E0-2D11-461D-BA92-74756FF73AB1}" srcOrd="4" destOrd="0" presId="urn:microsoft.com/office/officeart/2005/8/layout/chevron2"/>
    <dgm:cxn modelId="{13D55A32-A088-4638-8183-572100637AC3}" type="presParOf" srcId="{49CAA8E0-2D11-461D-BA92-74756FF73AB1}" destId="{7DE07682-9E18-43D3-ABEB-811A00D60F61}" srcOrd="0" destOrd="0" presId="urn:microsoft.com/office/officeart/2005/8/layout/chevron2"/>
    <dgm:cxn modelId="{2A609EDD-FFBB-4CFF-BBC7-F2978200F9F3}" type="presParOf" srcId="{49CAA8E0-2D11-461D-BA92-74756FF73AB1}" destId="{3CC99E00-8C73-4CE4-8825-0A1ACE217798}" srcOrd="1" destOrd="0" presId="urn:microsoft.com/office/officeart/2005/8/layout/chevron2"/>
    <dgm:cxn modelId="{FB09D3B6-D78A-4B6C-A661-DD59CD710528}" type="presParOf" srcId="{85831083-C70F-4148-8F34-5B17E799A189}" destId="{1C6400E1-E191-4200-852D-C7FCA474926E}" srcOrd="5" destOrd="0" presId="urn:microsoft.com/office/officeart/2005/8/layout/chevron2"/>
    <dgm:cxn modelId="{FFBB9059-B14B-4A62-892A-C21FFA4D359C}" type="presParOf" srcId="{85831083-C70F-4148-8F34-5B17E799A189}" destId="{829CDF58-1948-48A9-BD0F-4224A5540422}" srcOrd="6" destOrd="0" presId="urn:microsoft.com/office/officeart/2005/8/layout/chevron2"/>
    <dgm:cxn modelId="{0AC6BD31-D48A-4B41-8737-F29F6420753F}" type="presParOf" srcId="{829CDF58-1948-48A9-BD0F-4224A5540422}" destId="{88A4FD17-0A1E-459D-94C9-8DD446C26167}" srcOrd="0" destOrd="0" presId="urn:microsoft.com/office/officeart/2005/8/layout/chevron2"/>
    <dgm:cxn modelId="{75FB6C1C-FCBC-4BFB-98C7-7500C70D03BC}" type="presParOf" srcId="{829CDF58-1948-48A9-BD0F-4224A5540422}" destId="{93F2940B-9E75-4E2F-8A9C-0CABB6254C4F}" srcOrd="1" destOrd="0" presId="urn:microsoft.com/office/officeart/2005/8/layout/chevron2"/>
    <dgm:cxn modelId="{8F64FE4D-D28C-46E2-B4D3-D925A1961681}" type="presParOf" srcId="{85831083-C70F-4148-8F34-5B17E799A189}" destId="{FDC3BA66-4341-42A6-83B0-CA29676C7820}" srcOrd="7" destOrd="0" presId="urn:microsoft.com/office/officeart/2005/8/layout/chevron2"/>
    <dgm:cxn modelId="{8C273097-9680-488F-BB2B-E15EB48CBFD7}" type="presParOf" srcId="{85831083-C70F-4148-8F34-5B17E799A189}" destId="{4BEF9C9A-6015-4442-BB4A-8A329E823C3D}" srcOrd="8" destOrd="0" presId="urn:microsoft.com/office/officeart/2005/8/layout/chevron2"/>
    <dgm:cxn modelId="{EFB521C4-F270-4E8E-9C21-BC242AEDE525}" type="presParOf" srcId="{4BEF9C9A-6015-4442-BB4A-8A329E823C3D}" destId="{B62CF233-C6DE-43AA-8FED-D414E4C5851B}" srcOrd="0" destOrd="0" presId="urn:microsoft.com/office/officeart/2005/8/layout/chevron2"/>
    <dgm:cxn modelId="{C5B92DD2-8724-4D3A-B12A-F7DC2D26C1D9}" type="presParOf" srcId="{4BEF9C9A-6015-4442-BB4A-8A329E823C3D}" destId="{02380C26-7031-4872-B948-B3B139C48B93}" srcOrd="1" destOrd="0" presId="urn:microsoft.com/office/officeart/2005/8/layout/chevron2"/>
    <dgm:cxn modelId="{F2329DA8-8DCC-4481-8D77-DF063F3B3FF1}" type="presParOf" srcId="{85831083-C70F-4148-8F34-5B17E799A189}" destId="{5DD0EE49-EDC4-46A9-A312-10E7511336F3}" srcOrd="9" destOrd="0" presId="urn:microsoft.com/office/officeart/2005/8/layout/chevron2"/>
    <dgm:cxn modelId="{0573BDEA-238A-41CA-B042-547C22D1C1BA}" type="presParOf" srcId="{85831083-C70F-4148-8F34-5B17E799A189}" destId="{18F5EAE9-2558-4488-BF15-D351E0AF389A}" srcOrd="10" destOrd="0" presId="urn:microsoft.com/office/officeart/2005/8/layout/chevron2"/>
    <dgm:cxn modelId="{DCC54C6E-D31B-4623-AC36-97D0E219B6C1}" type="presParOf" srcId="{18F5EAE9-2558-4488-BF15-D351E0AF389A}" destId="{E5940869-E5AB-401C-9004-799CB20D6B64}" srcOrd="0" destOrd="0" presId="urn:microsoft.com/office/officeart/2005/8/layout/chevron2"/>
    <dgm:cxn modelId="{8FF9081C-70B2-4E8C-989D-96A5574B606C}" type="presParOf" srcId="{18F5EAE9-2558-4488-BF15-D351E0AF389A}" destId="{F2016F92-3900-456B-9E8C-217727D7172A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AA4A59-E5B3-4892-92EF-C5DDAAAD0E8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1A113F-7121-4124-8594-BB4A75B05E2E}">
      <dgm:prSet phldrT="[文本]"/>
      <dgm:spPr/>
      <dgm:t>
        <a:bodyPr/>
        <a:lstStyle/>
        <a:p>
          <a:r>
            <a:rPr lang="zh-CN" altLang="en-US" dirty="0" smtClean="0"/>
            <a:t>业务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7DCA4887-DB87-40F6-B66B-C9E0A52FB9E2}" type="parTrans" cxnId="{D09205F3-88E6-4161-8356-CF29EF7331AA}">
      <dgm:prSet/>
      <dgm:spPr/>
    </dgm:pt>
    <dgm:pt modelId="{124D94B9-2062-4DFC-962A-562C75926A77}" type="sibTrans" cxnId="{D09205F3-88E6-4161-8356-CF29EF7331AA}">
      <dgm:prSet/>
      <dgm:spPr/>
    </dgm:pt>
    <dgm:pt modelId="{BAD40D2C-48FE-48DC-9B66-205B4A64D16F}">
      <dgm:prSet phldrT="[文本]"/>
      <dgm:spPr/>
      <dgm:t>
        <a:bodyPr/>
        <a:lstStyle/>
        <a:p>
          <a:r>
            <a:rPr lang="zh-CN" altLang="en-US" dirty="0" smtClean="0"/>
            <a:t>业务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908CD34-9755-454C-A4D7-C901411E1BA3}" type="parTrans" cxnId="{1E8C7041-FDEF-417D-B16F-AA55D9643D17}">
      <dgm:prSet/>
      <dgm:spPr/>
    </dgm:pt>
    <dgm:pt modelId="{B23CAA14-13A0-40C2-ADF9-CEE9BA027933}" type="sibTrans" cxnId="{1E8C7041-FDEF-417D-B16F-AA55D9643D17}">
      <dgm:prSet/>
      <dgm:spPr/>
    </dgm:pt>
    <dgm:pt modelId="{A302D7D6-CE42-4DA8-A699-BAB32269CAEC}">
      <dgm:prSet phldrT="[文本]"/>
      <dgm:spPr/>
      <dgm:t>
        <a:bodyPr/>
        <a:lstStyle/>
        <a:p>
          <a:r>
            <a:rPr lang="zh-CN" altLang="en-US" dirty="0" smtClean="0"/>
            <a:t>业务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192E3B56-E302-4107-80B5-E1D708C579AF}" type="parTrans" cxnId="{4C1B26D6-9A37-4C88-A790-E7BBC54D93CC}">
      <dgm:prSet/>
      <dgm:spPr/>
    </dgm:pt>
    <dgm:pt modelId="{8D8D15E1-28F9-4D18-A3F9-40FC83C0EC76}" type="sibTrans" cxnId="{4C1B26D6-9A37-4C88-A790-E7BBC54D93CC}">
      <dgm:prSet/>
      <dgm:spPr/>
    </dgm:pt>
    <dgm:pt modelId="{C56D7A8F-B2E3-458D-AF50-2981B15ACE08}" type="pres">
      <dgm:prSet presAssocID="{E1AA4A59-E5B3-4892-92EF-C5DDAAAD0E87}" presName="CompostProcess" presStyleCnt="0">
        <dgm:presLayoutVars>
          <dgm:dir/>
          <dgm:resizeHandles val="exact"/>
        </dgm:presLayoutVars>
      </dgm:prSet>
      <dgm:spPr/>
    </dgm:pt>
    <dgm:pt modelId="{EFAFB07C-CA93-4C5F-A45D-BA28904C5907}" type="pres">
      <dgm:prSet presAssocID="{E1AA4A59-E5B3-4892-92EF-C5DDAAAD0E87}" presName="arrow" presStyleLbl="bgShp" presStyleIdx="0" presStyleCnt="1"/>
      <dgm:spPr/>
    </dgm:pt>
    <dgm:pt modelId="{C1142B37-93AD-442A-AD77-E3D206FF88FC}" type="pres">
      <dgm:prSet presAssocID="{E1AA4A59-E5B3-4892-92EF-C5DDAAAD0E87}" presName="linearProcess" presStyleCnt="0"/>
      <dgm:spPr/>
    </dgm:pt>
    <dgm:pt modelId="{FB63B2AF-4CE8-45AF-896C-3D32C368D634}" type="pres">
      <dgm:prSet presAssocID="{411A113F-7121-4124-8594-BB4A75B05E2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A1F33-EDC2-4F73-89A5-4AE046759A4F}" type="pres">
      <dgm:prSet presAssocID="{124D94B9-2062-4DFC-962A-562C75926A77}" presName="sibTrans" presStyleCnt="0"/>
      <dgm:spPr/>
    </dgm:pt>
    <dgm:pt modelId="{09DDE54B-0CB7-48AA-B62F-13605259E16E}" type="pres">
      <dgm:prSet presAssocID="{BAD40D2C-48FE-48DC-9B66-205B4A64D16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C1A42-CAD2-431A-95D3-4E2683B9BDFA}" type="pres">
      <dgm:prSet presAssocID="{B23CAA14-13A0-40C2-ADF9-CEE9BA027933}" presName="sibTrans" presStyleCnt="0"/>
      <dgm:spPr/>
    </dgm:pt>
    <dgm:pt modelId="{D32A8E6C-33CC-426B-8B90-98F332698F10}" type="pres">
      <dgm:prSet presAssocID="{A302D7D6-CE42-4DA8-A699-BAB32269CAE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658EB2-F57A-4A3B-A5F2-64B3028E5B60}" type="presOf" srcId="{E1AA4A59-E5B3-4892-92EF-C5DDAAAD0E87}" destId="{C56D7A8F-B2E3-458D-AF50-2981B15ACE08}" srcOrd="0" destOrd="0" presId="urn:microsoft.com/office/officeart/2005/8/layout/hProcess9"/>
    <dgm:cxn modelId="{4C1B26D6-9A37-4C88-A790-E7BBC54D93CC}" srcId="{E1AA4A59-E5B3-4892-92EF-C5DDAAAD0E87}" destId="{A302D7D6-CE42-4DA8-A699-BAB32269CAEC}" srcOrd="2" destOrd="0" parTransId="{192E3B56-E302-4107-80B5-E1D708C579AF}" sibTransId="{8D8D15E1-28F9-4D18-A3F9-40FC83C0EC76}"/>
    <dgm:cxn modelId="{DFA3CD70-B0A8-45E1-8F26-AD888CD10D4F}" type="presOf" srcId="{A302D7D6-CE42-4DA8-A699-BAB32269CAEC}" destId="{D32A8E6C-33CC-426B-8B90-98F332698F10}" srcOrd="0" destOrd="0" presId="urn:microsoft.com/office/officeart/2005/8/layout/hProcess9"/>
    <dgm:cxn modelId="{FC1F7771-2DB7-45A1-AC86-B0FB632CB20B}" type="presOf" srcId="{411A113F-7121-4124-8594-BB4A75B05E2E}" destId="{FB63B2AF-4CE8-45AF-896C-3D32C368D634}" srcOrd="0" destOrd="0" presId="urn:microsoft.com/office/officeart/2005/8/layout/hProcess9"/>
    <dgm:cxn modelId="{1E8C7041-FDEF-417D-B16F-AA55D9643D17}" srcId="{E1AA4A59-E5B3-4892-92EF-C5DDAAAD0E87}" destId="{BAD40D2C-48FE-48DC-9B66-205B4A64D16F}" srcOrd="1" destOrd="0" parTransId="{E908CD34-9755-454C-A4D7-C901411E1BA3}" sibTransId="{B23CAA14-13A0-40C2-ADF9-CEE9BA027933}"/>
    <dgm:cxn modelId="{D09205F3-88E6-4161-8356-CF29EF7331AA}" srcId="{E1AA4A59-E5B3-4892-92EF-C5DDAAAD0E87}" destId="{411A113F-7121-4124-8594-BB4A75B05E2E}" srcOrd="0" destOrd="0" parTransId="{7DCA4887-DB87-40F6-B66B-C9E0A52FB9E2}" sibTransId="{124D94B9-2062-4DFC-962A-562C75926A77}"/>
    <dgm:cxn modelId="{DF7306CE-782F-46F7-88B3-4FEC5DEFAEB7}" type="presOf" srcId="{BAD40D2C-48FE-48DC-9B66-205B4A64D16F}" destId="{09DDE54B-0CB7-48AA-B62F-13605259E16E}" srcOrd="0" destOrd="0" presId="urn:microsoft.com/office/officeart/2005/8/layout/hProcess9"/>
    <dgm:cxn modelId="{B6ABCA21-E419-4195-8C8F-E52E09E32A2D}" type="presParOf" srcId="{C56D7A8F-B2E3-458D-AF50-2981B15ACE08}" destId="{EFAFB07C-CA93-4C5F-A45D-BA28904C5907}" srcOrd="0" destOrd="0" presId="urn:microsoft.com/office/officeart/2005/8/layout/hProcess9"/>
    <dgm:cxn modelId="{076CB2BB-F369-40E3-9C1C-C95ADCEB89DB}" type="presParOf" srcId="{C56D7A8F-B2E3-458D-AF50-2981B15ACE08}" destId="{C1142B37-93AD-442A-AD77-E3D206FF88FC}" srcOrd="1" destOrd="0" presId="urn:microsoft.com/office/officeart/2005/8/layout/hProcess9"/>
    <dgm:cxn modelId="{B9F4CB6E-1458-4BBA-9BFF-150FEA953745}" type="presParOf" srcId="{C1142B37-93AD-442A-AD77-E3D206FF88FC}" destId="{FB63B2AF-4CE8-45AF-896C-3D32C368D634}" srcOrd="0" destOrd="0" presId="urn:microsoft.com/office/officeart/2005/8/layout/hProcess9"/>
    <dgm:cxn modelId="{292FE6BA-9B13-4036-948D-69D40C1D7569}" type="presParOf" srcId="{C1142B37-93AD-442A-AD77-E3D206FF88FC}" destId="{9B8A1F33-EDC2-4F73-89A5-4AE046759A4F}" srcOrd="1" destOrd="0" presId="urn:microsoft.com/office/officeart/2005/8/layout/hProcess9"/>
    <dgm:cxn modelId="{5F29D548-6F11-427E-9BE6-3D3F2F265545}" type="presParOf" srcId="{C1142B37-93AD-442A-AD77-E3D206FF88FC}" destId="{09DDE54B-0CB7-48AA-B62F-13605259E16E}" srcOrd="2" destOrd="0" presId="urn:microsoft.com/office/officeart/2005/8/layout/hProcess9"/>
    <dgm:cxn modelId="{CE1A3AA7-4CD5-491D-BA21-875D8B217200}" type="presParOf" srcId="{C1142B37-93AD-442A-AD77-E3D206FF88FC}" destId="{E5CC1A42-CAD2-431A-95D3-4E2683B9BDFA}" srcOrd="3" destOrd="0" presId="urn:microsoft.com/office/officeart/2005/8/layout/hProcess9"/>
    <dgm:cxn modelId="{014ABED6-E3C8-4329-855E-79B5C8EC0AA1}" type="presParOf" srcId="{C1142B37-93AD-442A-AD77-E3D206FF88FC}" destId="{D32A8E6C-33CC-426B-8B90-98F332698F10}" srcOrd="4" destOrd="0" presId="urn:microsoft.com/office/officeart/2005/8/layout/hProcess9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7F729-0EBC-42DD-981D-409491AD557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6B29CD-B6AC-4A99-A457-5D81E2706A7D}">
      <dgm:prSet phldrT="[文本]"/>
      <dgm:spPr/>
      <dgm:t>
        <a:bodyPr/>
        <a:lstStyle/>
        <a:p>
          <a:r>
            <a:rPr lang="zh-CN" altLang="en-US" dirty="0" smtClean="0"/>
            <a:t>分解</a:t>
          </a:r>
          <a:endParaRPr lang="zh-CN" altLang="en-US" dirty="0"/>
        </a:p>
      </dgm:t>
    </dgm:pt>
    <dgm:pt modelId="{E9C6CB69-0EBF-49D9-AFEA-32510FEB3125}" type="parTrans" cxnId="{B892D58A-F73C-41DD-8C9C-000967C36613}">
      <dgm:prSet/>
      <dgm:spPr/>
      <dgm:t>
        <a:bodyPr/>
        <a:lstStyle/>
        <a:p>
          <a:endParaRPr lang="zh-CN" altLang="en-US"/>
        </a:p>
      </dgm:t>
    </dgm:pt>
    <dgm:pt modelId="{BADD8244-4893-48AB-A47C-77B5BA35656C}" type="sibTrans" cxnId="{B892D58A-F73C-41DD-8C9C-000967C36613}">
      <dgm:prSet/>
      <dgm:spPr/>
      <dgm:t>
        <a:bodyPr/>
        <a:lstStyle/>
        <a:p>
          <a:endParaRPr lang="zh-CN" altLang="en-US"/>
        </a:p>
      </dgm:t>
    </dgm:pt>
    <dgm:pt modelId="{3A29FEAE-6863-4303-BAE4-5227691FE225}">
      <dgm:prSet phldrT="[文本]"/>
      <dgm:spPr/>
      <dgm:t>
        <a:bodyPr/>
        <a:lstStyle/>
        <a:p>
          <a:r>
            <a:rPr lang="zh-CN" altLang="en-US" dirty="0" smtClean="0"/>
            <a:t>合并</a:t>
          </a:r>
          <a:endParaRPr lang="zh-CN" altLang="en-US" dirty="0"/>
        </a:p>
      </dgm:t>
    </dgm:pt>
    <dgm:pt modelId="{8A3E4905-8C6D-4DCA-84B3-69E077328E80}" type="parTrans" cxnId="{2AE6D6F3-8185-47A9-A0CD-665C62C446DF}">
      <dgm:prSet/>
      <dgm:spPr/>
      <dgm:t>
        <a:bodyPr/>
        <a:lstStyle/>
        <a:p>
          <a:endParaRPr lang="zh-CN" altLang="en-US"/>
        </a:p>
      </dgm:t>
    </dgm:pt>
    <dgm:pt modelId="{893B3464-FE5F-4344-A52A-853F51D99417}" type="sibTrans" cxnId="{2AE6D6F3-8185-47A9-A0CD-665C62C446DF}">
      <dgm:prSet/>
      <dgm:spPr/>
      <dgm:t>
        <a:bodyPr/>
        <a:lstStyle/>
        <a:p>
          <a:endParaRPr lang="zh-CN" altLang="en-US"/>
        </a:p>
      </dgm:t>
    </dgm:pt>
    <dgm:pt modelId="{C09410F9-B307-4B64-B70C-4A12BFB1C4C2}">
      <dgm:prSet phldrT="[文本]"/>
      <dgm:spPr/>
      <dgm:t>
        <a:bodyPr/>
        <a:lstStyle/>
        <a:p>
          <a:r>
            <a:rPr lang="zh-CN" altLang="en-US" dirty="0" smtClean="0"/>
            <a:t>持续发展</a:t>
          </a:r>
          <a:endParaRPr lang="en-US" altLang="zh-CN" dirty="0" smtClean="0"/>
        </a:p>
      </dgm:t>
    </dgm:pt>
    <dgm:pt modelId="{AD2A94DE-AC79-4CBA-A495-92F86A51A644}" type="parTrans" cxnId="{0DCA95DF-B02D-4B5A-9F1B-82305800E663}">
      <dgm:prSet/>
      <dgm:spPr/>
      <dgm:t>
        <a:bodyPr/>
        <a:lstStyle/>
        <a:p>
          <a:endParaRPr lang="zh-CN" altLang="en-US"/>
        </a:p>
      </dgm:t>
    </dgm:pt>
    <dgm:pt modelId="{A42FAE15-4E2C-4E1E-A564-4470CD6690DF}" type="sibTrans" cxnId="{0DCA95DF-B02D-4B5A-9F1B-82305800E663}">
      <dgm:prSet/>
      <dgm:spPr/>
      <dgm:t>
        <a:bodyPr/>
        <a:lstStyle/>
        <a:p>
          <a:endParaRPr lang="zh-CN" altLang="en-US"/>
        </a:p>
      </dgm:t>
    </dgm:pt>
    <dgm:pt modelId="{36DDE1B0-C815-45B8-966E-0A648CA2B02A}">
      <dgm:prSet phldrT="[文本]"/>
      <dgm:spPr/>
      <dgm:t>
        <a:bodyPr/>
        <a:lstStyle/>
        <a:p>
          <a:r>
            <a:rPr lang="zh-CN" altLang="en-US" dirty="0" smtClean="0"/>
            <a:t>稳定性</a:t>
          </a:r>
          <a:endParaRPr lang="zh-CN" altLang="en-US" dirty="0"/>
        </a:p>
      </dgm:t>
    </dgm:pt>
    <dgm:pt modelId="{588B4BC2-E0B2-4FFA-A166-0654E3C2E399}" type="parTrans" cxnId="{3F7E210A-7F28-4015-A944-BFC3C6A14332}">
      <dgm:prSet/>
      <dgm:spPr/>
      <dgm:t>
        <a:bodyPr/>
        <a:lstStyle/>
        <a:p>
          <a:endParaRPr lang="zh-CN" altLang="en-US"/>
        </a:p>
      </dgm:t>
    </dgm:pt>
    <dgm:pt modelId="{806BC075-0EFA-4963-9C75-399552D5BBF2}" type="sibTrans" cxnId="{3F7E210A-7F28-4015-A944-BFC3C6A14332}">
      <dgm:prSet/>
      <dgm:spPr/>
      <dgm:t>
        <a:bodyPr/>
        <a:lstStyle/>
        <a:p>
          <a:endParaRPr lang="zh-CN" altLang="en-US"/>
        </a:p>
      </dgm:t>
    </dgm:pt>
    <dgm:pt modelId="{78261AB7-0A05-4BC4-A0A4-83C670DC0486}">
      <dgm:prSet phldrT="[文本]"/>
      <dgm:spPr/>
      <dgm:t>
        <a:bodyPr/>
        <a:lstStyle/>
        <a:p>
          <a:r>
            <a:rPr lang="zh-CN" altLang="en-US" dirty="0" smtClean="0"/>
            <a:t>业务</a:t>
          </a:r>
          <a:endParaRPr lang="zh-CN" altLang="en-US" dirty="0"/>
        </a:p>
      </dgm:t>
    </dgm:pt>
    <dgm:pt modelId="{EE43CDC6-8AA6-4AD8-A5BE-C89CD0BD48FC}" type="parTrans" cxnId="{227BFCC2-E865-4B60-9654-A339C4BEB4CC}">
      <dgm:prSet/>
      <dgm:spPr/>
    </dgm:pt>
    <dgm:pt modelId="{25CBA9A5-F480-4A58-B7FD-769754B96E46}" type="sibTrans" cxnId="{227BFCC2-E865-4B60-9654-A339C4BEB4CC}">
      <dgm:prSet/>
      <dgm:spPr/>
    </dgm:pt>
    <dgm:pt modelId="{3AD4FC1E-7043-43D0-A4D1-A2C978DBD004}">
      <dgm:prSet phldrT="[文本]"/>
      <dgm:spPr/>
      <dgm:t>
        <a:bodyPr/>
        <a:lstStyle/>
        <a:p>
          <a:r>
            <a:rPr lang="zh-CN" altLang="en-US" dirty="0" smtClean="0"/>
            <a:t>应用</a:t>
          </a:r>
          <a:endParaRPr lang="zh-CN" altLang="en-US" dirty="0"/>
        </a:p>
      </dgm:t>
    </dgm:pt>
    <dgm:pt modelId="{CA66E33C-99ED-4878-AAD6-A32395CA9A44}" type="parTrans" cxnId="{DC268DB6-34FE-46FE-B2D0-21581EEFADBE}">
      <dgm:prSet/>
      <dgm:spPr/>
    </dgm:pt>
    <dgm:pt modelId="{C28915C7-66AA-4C98-AF4E-77A7B7FBAEC6}" type="sibTrans" cxnId="{DC268DB6-34FE-46FE-B2D0-21581EEFADBE}">
      <dgm:prSet/>
      <dgm:spPr/>
    </dgm:pt>
    <dgm:pt modelId="{2D63E47D-0B45-438E-90CE-F76760C1C71F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3480D65D-76F1-4416-893D-8527ED3259F6}" type="parTrans" cxnId="{9073D9BA-C600-44E5-8032-E04219CD7784}">
      <dgm:prSet/>
      <dgm:spPr/>
    </dgm:pt>
    <dgm:pt modelId="{5679FB40-8F5E-4519-A46D-44ED51E6608C}" type="sibTrans" cxnId="{9073D9BA-C600-44E5-8032-E04219CD7784}">
      <dgm:prSet/>
      <dgm:spPr/>
    </dgm:pt>
    <dgm:pt modelId="{8F30E155-52D2-46C9-BE69-AC6D8C972D62}">
      <dgm:prSet phldrT="[文本]"/>
      <dgm:spPr/>
      <dgm:t>
        <a:bodyPr/>
        <a:lstStyle/>
        <a:p>
          <a:r>
            <a:rPr lang="zh-CN" altLang="en-US" dirty="0" smtClean="0"/>
            <a:t>联动的业务</a:t>
          </a:r>
          <a:endParaRPr lang="zh-CN" altLang="en-US" dirty="0"/>
        </a:p>
      </dgm:t>
    </dgm:pt>
    <dgm:pt modelId="{C25520B3-9D54-467A-9166-90EB1835FD29}" type="parTrans" cxnId="{1EB93E16-F997-4804-990A-270CAD331F4E}">
      <dgm:prSet/>
      <dgm:spPr/>
    </dgm:pt>
    <dgm:pt modelId="{0A3C42C3-0E55-4F1C-A68A-9D1F41DF3C9A}" type="sibTrans" cxnId="{1EB93E16-F997-4804-990A-270CAD331F4E}">
      <dgm:prSet/>
      <dgm:spPr/>
    </dgm:pt>
    <dgm:pt modelId="{824F7505-4F2F-464E-9DDF-73224B23C600}">
      <dgm:prSet phldrT="[文本]"/>
      <dgm:spPr/>
      <dgm:t>
        <a:bodyPr/>
        <a:lstStyle/>
        <a:p>
          <a:r>
            <a:rPr lang="zh-CN" altLang="en-US" dirty="0" smtClean="0"/>
            <a:t>高藕合的数据</a:t>
          </a:r>
          <a:endParaRPr lang="zh-CN" altLang="en-US" dirty="0"/>
        </a:p>
      </dgm:t>
    </dgm:pt>
    <dgm:pt modelId="{C852E258-6BB2-4879-942F-A4A0C3449C07}" type="parTrans" cxnId="{A64B38F3-C36A-463B-BA67-62B87BC48BC2}">
      <dgm:prSet/>
      <dgm:spPr/>
    </dgm:pt>
    <dgm:pt modelId="{422C8EDC-6A1F-4D9B-85CF-3956234DCFB8}" type="sibTrans" cxnId="{A64B38F3-C36A-463B-BA67-62B87BC48BC2}">
      <dgm:prSet/>
      <dgm:spPr/>
    </dgm:pt>
    <dgm:pt modelId="{A6F3EC8B-5ECC-4FD5-A6D8-255B448E496A}">
      <dgm:prSet phldrT="[文本]"/>
      <dgm:spPr/>
      <dgm:t>
        <a:bodyPr/>
        <a:lstStyle/>
        <a:p>
          <a:r>
            <a:rPr lang="zh-CN" altLang="en-US" dirty="0" smtClean="0"/>
            <a:t>插件式扩展能力</a:t>
          </a:r>
          <a:endParaRPr lang="en-US" altLang="zh-CN" dirty="0" smtClean="0"/>
        </a:p>
      </dgm:t>
    </dgm:pt>
    <dgm:pt modelId="{4F39B008-A3D4-481F-8141-691A3AB7F528}" type="parTrans" cxnId="{2045DEE3-C1B2-4783-AECE-622D5874D71E}">
      <dgm:prSet/>
      <dgm:spPr/>
    </dgm:pt>
    <dgm:pt modelId="{CE99E14D-3039-48CA-B7A3-8B7492E67650}" type="sibTrans" cxnId="{2045DEE3-C1B2-4783-AECE-622D5874D71E}">
      <dgm:prSet/>
      <dgm:spPr/>
    </dgm:pt>
    <dgm:pt modelId="{C87204D6-677B-4F29-84DF-574D200F6EB0}">
      <dgm:prSet phldrT="[文本]"/>
      <dgm:spPr/>
      <dgm:t>
        <a:bodyPr/>
        <a:lstStyle/>
        <a:p>
          <a:r>
            <a:rPr lang="zh-CN" altLang="en-US" dirty="0" smtClean="0"/>
            <a:t>弱藕合</a:t>
          </a:r>
          <a:r>
            <a:rPr lang="en-US" altLang="zh-CN" dirty="0" smtClean="0"/>
            <a:t>,</a:t>
          </a:r>
          <a:r>
            <a:rPr lang="zh-CN" altLang="en-US" dirty="0" smtClean="0"/>
            <a:t>易于剥离</a:t>
          </a:r>
          <a:endParaRPr lang="en-US" altLang="zh-CN" dirty="0" smtClean="0"/>
        </a:p>
      </dgm:t>
    </dgm:pt>
    <dgm:pt modelId="{45103E05-01A8-48A5-B9BC-E99272B2825C}" type="parTrans" cxnId="{59FB35E2-FC45-40B6-AB3A-9907C02430C4}">
      <dgm:prSet/>
      <dgm:spPr/>
    </dgm:pt>
    <dgm:pt modelId="{647A647C-E0C4-4BB2-A14D-21C6A25E42CE}" type="sibTrans" cxnId="{59FB35E2-FC45-40B6-AB3A-9907C02430C4}">
      <dgm:prSet/>
      <dgm:spPr/>
    </dgm:pt>
    <dgm:pt modelId="{D4867D5E-DF27-49D8-B4E6-CA9B30175BD2}">
      <dgm:prSet phldrT="[文本]"/>
      <dgm:spPr/>
      <dgm:t>
        <a:bodyPr/>
        <a:lstStyle/>
        <a:p>
          <a:r>
            <a:rPr lang="zh-CN" altLang="en-US" dirty="0" smtClean="0"/>
            <a:t>局部可优化调整</a:t>
          </a:r>
          <a:endParaRPr lang="en-US" altLang="zh-CN" dirty="0" smtClean="0"/>
        </a:p>
      </dgm:t>
    </dgm:pt>
    <dgm:pt modelId="{B1F73AF0-9D67-4880-9D93-B115F13FA0B7}" type="parTrans" cxnId="{D6C80008-DA21-479C-A575-3BA24CC7C3A6}">
      <dgm:prSet/>
      <dgm:spPr/>
    </dgm:pt>
    <dgm:pt modelId="{9A952E8D-1C17-4987-9A8A-926A83F51EDF}" type="sibTrans" cxnId="{D6C80008-DA21-479C-A575-3BA24CC7C3A6}">
      <dgm:prSet/>
      <dgm:spPr/>
    </dgm:pt>
    <dgm:pt modelId="{912261DC-8CC9-4125-B3BD-0FA6118AE080}">
      <dgm:prSet phldrT="[文本]"/>
      <dgm:spPr/>
      <dgm:t>
        <a:bodyPr/>
        <a:lstStyle/>
        <a:p>
          <a:r>
            <a:rPr lang="zh-CN" altLang="en-US" dirty="0" smtClean="0"/>
            <a:t>高可用性</a:t>
          </a:r>
          <a:endParaRPr lang="zh-CN" altLang="en-US" dirty="0"/>
        </a:p>
      </dgm:t>
    </dgm:pt>
    <dgm:pt modelId="{1D81E132-4E37-49CF-97D6-DFA6981A80A2}" type="parTrans" cxnId="{717D1277-7DF9-4CB5-8753-481CA6BF7428}">
      <dgm:prSet/>
      <dgm:spPr/>
    </dgm:pt>
    <dgm:pt modelId="{58573A34-FDDA-4EDD-8A5D-D869246A7297}" type="sibTrans" cxnId="{717D1277-7DF9-4CB5-8753-481CA6BF7428}">
      <dgm:prSet/>
      <dgm:spPr/>
    </dgm:pt>
    <dgm:pt modelId="{83946A67-B0CA-4798-8CD0-08CA80B475C4}">
      <dgm:prSet phldrT="[文本]"/>
      <dgm:spPr/>
      <dgm:t>
        <a:bodyPr/>
        <a:lstStyle/>
        <a:p>
          <a:r>
            <a:rPr lang="zh-CN" altLang="en-US" dirty="0" smtClean="0"/>
            <a:t>负载均衡</a:t>
          </a:r>
          <a:endParaRPr lang="zh-CN" altLang="en-US" dirty="0"/>
        </a:p>
      </dgm:t>
    </dgm:pt>
    <dgm:pt modelId="{0320BE1A-86C2-4DAA-A36D-F45659C166AB}" type="parTrans" cxnId="{F1506969-EEFC-4175-A01B-8BF80218EBCC}">
      <dgm:prSet/>
      <dgm:spPr/>
    </dgm:pt>
    <dgm:pt modelId="{0040F8F0-8A64-46DB-AE16-B6319F9758BD}" type="sibTrans" cxnId="{F1506969-EEFC-4175-A01B-8BF80218EBCC}">
      <dgm:prSet/>
      <dgm:spPr/>
    </dgm:pt>
    <dgm:pt modelId="{5F3282CB-FED2-4C46-8AED-B6978D2EEA65}">
      <dgm:prSet phldrT="[文本]"/>
      <dgm:spPr/>
      <dgm:t>
        <a:bodyPr/>
        <a:lstStyle/>
        <a:p>
          <a:r>
            <a:rPr lang="zh-CN" altLang="en-US" dirty="0" smtClean="0"/>
            <a:t>线性扩展</a:t>
          </a:r>
          <a:endParaRPr lang="zh-CN" altLang="en-US" dirty="0"/>
        </a:p>
      </dgm:t>
    </dgm:pt>
    <dgm:pt modelId="{875BDDBE-F1A6-4920-8E7E-76F1C1A91852}" type="parTrans" cxnId="{4E356439-D9FA-4072-941E-79354480295B}">
      <dgm:prSet/>
      <dgm:spPr/>
    </dgm:pt>
    <dgm:pt modelId="{A7B72445-89B7-4907-B163-41CA61EC0508}" type="sibTrans" cxnId="{4E356439-D9FA-4072-941E-79354480295B}">
      <dgm:prSet/>
      <dgm:spPr/>
    </dgm:pt>
    <dgm:pt modelId="{B7B0F602-936C-43C1-841A-E5657AC14679}">
      <dgm:prSet phldrT="[文本]"/>
      <dgm:spPr/>
      <dgm:t>
        <a:bodyPr/>
        <a:lstStyle/>
        <a:p>
          <a:r>
            <a:rPr lang="zh-CN" altLang="en-US" dirty="0" smtClean="0"/>
            <a:t>可测试</a:t>
          </a:r>
          <a:endParaRPr lang="en-US" altLang="zh-CN" dirty="0" smtClean="0"/>
        </a:p>
      </dgm:t>
    </dgm:pt>
    <dgm:pt modelId="{D98FE64D-130F-49B7-9FE2-8783131D10D7}" type="parTrans" cxnId="{97176A6D-38DB-4BBD-B90F-337116C3C9C8}">
      <dgm:prSet/>
      <dgm:spPr/>
    </dgm:pt>
    <dgm:pt modelId="{C84E8106-ABBB-42DC-828C-7652993F68A8}" type="sibTrans" cxnId="{97176A6D-38DB-4BBD-B90F-337116C3C9C8}">
      <dgm:prSet/>
      <dgm:spPr/>
    </dgm:pt>
    <dgm:pt modelId="{62787C36-4B14-4947-8B97-ECE0BBA932D2}">
      <dgm:prSet phldrT="[文本]"/>
      <dgm:spPr/>
      <dgm:t>
        <a:bodyPr/>
        <a:lstStyle/>
        <a:p>
          <a:r>
            <a:rPr lang="zh-CN" altLang="en-US" dirty="0" smtClean="0"/>
            <a:t>可被监控</a:t>
          </a:r>
          <a:endParaRPr lang="zh-CN" altLang="en-US" dirty="0"/>
        </a:p>
      </dgm:t>
    </dgm:pt>
    <dgm:pt modelId="{FCCDB2E6-CDC5-4013-A378-F8F0B9941B8A}" type="parTrans" cxnId="{F18E5C40-74A3-46C0-ACD5-6669B5A39C53}">
      <dgm:prSet/>
      <dgm:spPr/>
    </dgm:pt>
    <dgm:pt modelId="{2BFD11E9-5DA5-4C77-A44D-6C0C460E8675}" type="sibTrans" cxnId="{F18E5C40-74A3-46C0-ACD5-6669B5A39C53}">
      <dgm:prSet/>
      <dgm:spPr/>
    </dgm:pt>
    <dgm:pt modelId="{EE224003-7205-49B9-B91B-D8FB58F2B622}" type="pres">
      <dgm:prSet presAssocID="{C077F729-0EBC-42DD-981D-409491AD557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1DEF31-4403-4B67-9D82-5ED2A0C6B31A}" type="pres">
      <dgm:prSet presAssocID="{C077F729-0EBC-42DD-981D-409491AD5572}" presName="diamond" presStyleLbl="bgShp" presStyleIdx="0" presStyleCnt="1"/>
      <dgm:spPr/>
    </dgm:pt>
    <dgm:pt modelId="{B72C31EC-FEB9-4E3E-A5E4-69234793DD96}" type="pres">
      <dgm:prSet presAssocID="{C077F729-0EBC-42DD-981D-409491AD557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96D2E9-DB87-490B-9DF6-1C98B65A0173}" type="pres">
      <dgm:prSet presAssocID="{C077F729-0EBC-42DD-981D-409491AD557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E44B-8034-4B31-ADA9-C10952F00937}" type="pres">
      <dgm:prSet presAssocID="{C077F729-0EBC-42DD-981D-409491AD557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05190F-6753-466C-B5E7-DB47912C0DDD}" type="pres">
      <dgm:prSet presAssocID="{C077F729-0EBC-42DD-981D-409491AD557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C97479-7A55-467C-97CC-6E56F9E18BFD}" type="presOf" srcId="{E16B29CD-B6AC-4A99-A457-5D81E2706A7D}" destId="{B72C31EC-FEB9-4E3E-A5E4-69234793DD96}" srcOrd="0" destOrd="0" presId="urn:microsoft.com/office/officeart/2005/8/layout/matrix3"/>
    <dgm:cxn modelId="{1736C8BB-AC99-49B6-A94C-DB40AD349EC8}" type="presOf" srcId="{2D63E47D-0B45-438E-90CE-F76760C1C71F}" destId="{B72C31EC-FEB9-4E3E-A5E4-69234793DD96}" srcOrd="0" destOrd="3" presId="urn:microsoft.com/office/officeart/2005/8/layout/matrix3"/>
    <dgm:cxn modelId="{1F5D2626-4819-4D0D-B1A2-6B67CA7EB1BB}" type="presOf" srcId="{83946A67-B0CA-4798-8CD0-08CA80B475C4}" destId="{CA05190F-6753-466C-B5E7-DB47912C0DDD}" srcOrd="0" destOrd="2" presId="urn:microsoft.com/office/officeart/2005/8/layout/matrix3"/>
    <dgm:cxn modelId="{9073D9BA-C600-44E5-8032-E04219CD7784}" srcId="{E16B29CD-B6AC-4A99-A457-5D81E2706A7D}" destId="{2D63E47D-0B45-438E-90CE-F76760C1C71F}" srcOrd="2" destOrd="0" parTransId="{3480D65D-76F1-4416-893D-8527ED3259F6}" sibTransId="{5679FB40-8F5E-4519-A46D-44ED51E6608C}"/>
    <dgm:cxn modelId="{3F7E210A-7F28-4015-A944-BFC3C6A14332}" srcId="{C077F729-0EBC-42DD-981D-409491AD5572}" destId="{36DDE1B0-C815-45B8-966E-0A648CA2B02A}" srcOrd="3" destOrd="0" parTransId="{588B4BC2-E0B2-4FFA-A166-0654E3C2E399}" sibTransId="{806BC075-0EFA-4963-9C75-399552D5BBF2}"/>
    <dgm:cxn modelId="{B892D58A-F73C-41DD-8C9C-000967C36613}" srcId="{C077F729-0EBC-42DD-981D-409491AD5572}" destId="{E16B29CD-B6AC-4A99-A457-5D81E2706A7D}" srcOrd="0" destOrd="0" parTransId="{E9C6CB69-0EBF-49D9-AFEA-32510FEB3125}" sibTransId="{BADD8244-4893-48AB-A47C-77B5BA35656C}"/>
    <dgm:cxn modelId="{528E7C45-03D6-488F-BBC4-7054008D9372}" type="presOf" srcId="{B7B0F602-936C-43C1-841A-E5657AC14679}" destId="{9563E44B-8034-4B31-ADA9-C10952F00937}" srcOrd="0" destOrd="4" presId="urn:microsoft.com/office/officeart/2005/8/layout/matrix3"/>
    <dgm:cxn modelId="{717D1277-7DF9-4CB5-8753-481CA6BF7428}" srcId="{36DDE1B0-C815-45B8-966E-0A648CA2B02A}" destId="{912261DC-8CC9-4125-B3BD-0FA6118AE080}" srcOrd="0" destOrd="0" parTransId="{1D81E132-4E37-49CF-97D6-DFA6981A80A2}" sibTransId="{58573A34-FDDA-4EDD-8A5D-D869246A7297}"/>
    <dgm:cxn modelId="{A64B38F3-C36A-463B-BA67-62B87BC48BC2}" srcId="{3A29FEAE-6863-4303-BAE4-5227691FE225}" destId="{824F7505-4F2F-464E-9DDF-73224B23C600}" srcOrd="1" destOrd="0" parTransId="{C852E258-6BB2-4879-942F-A4A0C3449C07}" sibTransId="{422C8EDC-6A1F-4D9B-85CF-3956234DCFB8}"/>
    <dgm:cxn modelId="{1416FD58-7D9F-47ED-AC07-702FC314FC24}" type="presOf" srcId="{5F3282CB-FED2-4C46-8AED-B6978D2EEA65}" destId="{CA05190F-6753-466C-B5E7-DB47912C0DDD}" srcOrd="0" destOrd="3" presId="urn:microsoft.com/office/officeart/2005/8/layout/matrix3"/>
    <dgm:cxn modelId="{F1506969-EEFC-4175-A01B-8BF80218EBCC}" srcId="{36DDE1B0-C815-45B8-966E-0A648CA2B02A}" destId="{83946A67-B0CA-4798-8CD0-08CA80B475C4}" srcOrd="1" destOrd="0" parTransId="{0320BE1A-86C2-4DAA-A36D-F45659C166AB}" sibTransId="{0040F8F0-8A64-46DB-AE16-B6319F9758BD}"/>
    <dgm:cxn modelId="{031AB638-27BF-4E9D-B3B9-212F32D7B7AF}" type="presOf" srcId="{C87204D6-677B-4F29-84DF-574D200F6EB0}" destId="{9563E44B-8034-4B31-ADA9-C10952F00937}" srcOrd="0" destOrd="2" presId="urn:microsoft.com/office/officeart/2005/8/layout/matrix3"/>
    <dgm:cxn modelId="{DC268DB6-34FE-46FE-B2D0-21581EEFADBE}" srcId="{E16B29CD-B6AC-4A99-A457-5D81E2706A7D}" destId="{3AD4FC1E-7043-43D0-A4D1-A2C978DBD004}" srcOrd="1" destOrd="0" parTransId="{CA66E33C-99ED-4878-AAD6-A32395CA9A44}" sibTransId="{C28915C7-66AA-4C98-AF4E-77A7B7FBAEC6}"/>
    <dgm:cxn modelId="{59FB35E2-FC45-40B6-AB3A-9907C02430C4}" srcId="{C09410F9-B307-4B64-B70C-4A12BFB1C4C2}" destId="{C87204D6-677B-4F29-84DF-574D200F6EB0}" srcOrd="1" destOrd="0" parTransId="{45103E05-01A8-48A5-B9BC-E99272B2825C}" sibTransId="{647A647C-E0C4-4BB2-A14D-21C6A25E42CE}"/>
    <dgm:cxn modelId="{F18E5C40-74A3-46C0-ACD5-6669B5A39C53}" srcId="{36DDE1B0-C815-45B8-966E-0A648CA2B02A}" destId="{62787C36-4B14-4947-8B97-ECE0BBA932D2}" srcOrd="3" destOrd="0" parTransId="{FCCDB2E6-CDC5-4013-A378-F8F0B9941B8A}" sibTransId="{2BFD11E9-5DA5-4C77-A44D-6C0C460E8675}"/>
    <dgm:cxn modelId="{4AED94B5-08B5-4C9B-8FA4-030A5BCA1C01}" type="presOf" srcId="{C09410F9-B307-4B64-B70C-4A12BFB1C4C2}" destId="{9563E44B-8034-4B31-ADA9-C10952F00937}" srcOrd="0" destOrd="0" presId="urn:microsoft.com/office/officeart/2005/8/layout/matrix3"/>
    <dgm:cxn modelId="{227BFCC2-E865-4B60-9654-A339C4BEB4CC}" srcId="{E16B29CD-B6AC-4A99-A457-5D81E2706A7D}" destId="{78261AB7-0A05-4BC4-A0A4-83C670DC0486}" srcOrd="0" destOrd="0" parTransId="{EE43CDC6-8AA6-4AD8-A5BE-C89CD0BD48FC}" sibTransId="{25CBA9A5-F480-4A58-B7FD-769754B96E46}"/>
    <dgm:cxn modelId="{F4578638-EFE3-4AB5-90CF-25CC38280291}" type="presOf" srcId="{824F7505-4F2F-464E-9DDF-73224B23C600}" destId="{CF96D2E9-DB87-490B-9DF6-1C98B65A0173}" srcOrd="0" destOrd="2" presId="urn:microsoft.com/office/officeart/2005/8/layout/matrix3"/>
    <dgm:cxn modelId="{2045DEE3-C1B2-4783-AECE-622D5874D71E}" srcId="{C09410F9-B307-4B64-B70C-4A12BFB1C4C2}" destId="{A6F3EC8B-5ECC-4FD5-A6D8-255B448E496A}" srcOrd="0" destOrd="0" parTransId="{4F39B008-A3D4-481F-8141-691A3AB7F528}" sibTransId="{CE99E14D-3039-48CA-B7A3-8B7492E67650}"/>
    <dgm:cxn modelId="{D5186D85-B490-4E07-8600-823EE0229170}" type="presOf" srcId="{3AD4FC1E-7043-43D0-A4D1-A2C978DBD004}" destId="{B72C31EC-FEB9-4E3E-A5E4-69234793DD96}" srcOrd="0" destOrd="2" presId="urn:microsoft.com/office/officeart/2005/8/layout/matrix3"/>
    <dgm:cxn modelId="{2AE6D6F3-8185-47A9-A0CD-665C62C446DF}" srcId="{C077F729-0EBC-42DD-981D-409491AD5572}" destId="{3A29FEAE-6863-4303-BAE4-5227691FE225}" srcOrd="1" destOrd="0" parTransId="{8A3E4905-8C6D-4DCA-84B3-69E077328E80}" sibTransId="{893B3464-FE5F-4344-A52A-853F51D99417}"/>
    <dgm:cxn modelId="{4E356439-D9FA-4072-941E-79354480295B}" srcId="{36DDE1B0-C815-45B8-966E-0A648CA2B02A}" destId="{5F3282CB-FED2-4C46-8AED-B6978D2EEA65}" srcOrd="2" destOrd="0" parTransId="{875BDDBE-F1A6-4920-8E7E-76F1C1A91852}" sibTransId="{A7B72445-89B7-4907-B163-41CA61EC0508}"/>
    <dgm:cxn modelId="{D6C80008-DA21-479C-A575-3BA24CC7C3A6}" srcId="{C09410F9-B307-4B64-B70C-4A12BFB1C4C2}" destId="{D4867D5E-DF27-49D8-B4E6-CA9B30175BD2}" srcOrd="2" destOrd="0" parTransId="{B1F73AF0-9D67-4880-9D93-B115F13FA0B7}" sibTransId="{9A952E8D-1C17-4987-9A8A-926A83F51EDF}"/>
    <dgm:cxn modelId="{2AB01A15-01B7-4B1E-85C2-A5431C9A6A0A}" type="presOf" srcId="{912261DC-8CC9-4125-B3BD-0FA6118AE080}" destId="{CA05190F-6753-466C-B5E7-DB47912C0DDD}" srcOrd="0" destOrd="1" presId="urn:microsoft.com/office/officeart/2005/8/layout/matrix3"/>
    <dgm:cxn modelId="{0DCA95DF-B02D-4B5A-9F1B-82305800E663}" srcId="{C077F729-0EBC-42DD-981D-409491AD5572}" destId="{C09410F9-B307-4B64-B70C-4A12BFB1C4C2}" srcOrd="2" destOrd="0" parTransId="{AD2A94DE-AC79-4CBA-A495-92F86A51A644}" sibTransId="{A42FAE15-4E2C-4E1E-A564-4470CD6690DF}"/>
    <dgm:cxn modelId="{97176A6D-38DB-4BBD-B90F-337116C3C9C8}" srcId="{C09410F9-B307-4B64-B70C-4A12BFB1C4C2}" destId="{B7B0F602-936C-43C1-841A-E5657AC14679}" srcOrd="3" destOrd="0" parTransId="{D98FE64D-130F-49B7-9FE2-8783131D10D7}" sibTransId="{C84E8106-ABBB-42DC-828C-7652993F68A8}"/>
    <dgm:cxn modelId="{C1AF96EE-59D8-4D16-AF35-655ECEB773ED}" type="presOf" srcId="{78261AB7-0A05-4BC4-A0A4-83C670DC0486}" destId="{B72C31EC-FEB9-4E3E-A5E4-69234793DD96}" srcOrd="0" destOrd="1" presId="urn:microsoft.com/office/officeart/2005/8/layout/matrix3"/>
    <dgm:cxn modelId="{2A513945-9257-4EF6-9144-3338EEA05E33}" type="presOf" srcId="{A6F3EC8B-5ECC-4FD5-A6D8-255B448E496A}" destId="{9563E44B-8034-4B31-ADA9-C10952F00937}" srcOrd="0" destOrd="1" presId="urn:microsoft.com/office/officeart/2005/8/layout/matrix3"/>
    <dgm:cxn modelId="{20BBAD1F-B8CA-463D-B3F2-B6C24ED71337}" type="presOf" srcId="{D4867D5E-DF27-49D8-B4E6-CA9B30175BD2}" destId="{9563E44B-8034-4B31-ADA9-C10952F00937}" srcOrd="0" destOrd="3" presId="urn:microsoft.com/office/officeart/2005/8/layout/matrix3"/>
    <dgm:cxn modelId="{1EB93E16-F997-4804-990A-270CAD331F4E}" srcId="{3A29FEAE-6863-4303-BAE4-5227691FE225}" destId="{8F30E155-52D2-46C9-BE69-AC6D8C972D62}" srcOrd="0" destOrd="0" parTransId="{C25520B3-9D54-467A-9166-90EB1835FD29}" sibTransId="{0A3C42C3-0E55-4F1C-A68A-9D1F41DF3C9A}"/>
    <dgm:cxn modelId="{ADA6EE09-C874-4542-B7B9-99A688E27C1B}" type="presOf" srcId="{3A29FEAE-6863-4303-BAE4-5227691FE225}" destId="{CF96D2E9-DB87-490B-9DF6-1C98B65A0173}" srcOrd="0" destOrd="0" presId="urn:microsoft.com/office/officeart/2005/8/layout/matrix3"/>
    <dgm:cxn modelId="{D7B8D367-8B6A-4DD5-9CE5-D3E563878806}" type="presOf" srcId="{8F30E155-52D2-46C9-BE69-AC6D8C972D62}" destId="{CF96D2E9-DB87-490B-9DF6-1C98B65A0173}" srcOrd="0" destOrd="1" presId="urn:microsoft.com/office/officeart/2005/8/layout/matrix3"/>
    <dgm:cxn modelId="{852E5A6B-1A23-45AF-9C92-71FE53DB2BC7}" type="presOf" srcId="{36DDE1B0-C815-45B8-966E-0A648CA2B02A}" destId="{CA05190F-6753-466C-B5E7-DB47912C0DDD}" srcOrd="0" destOrd="0" presId="urn:microsoft.com/office/officeart/2005/8/layout/matrix3"/>
    <dgm:cxn modelId="{50FA65AF-B374-4DEA-AC04-6FC2FB55771D}" type="presOf" srcId="{62787C36-4B14-4947-8B97-ECE0BBA932D2}" destId="{CA05190F-6753-466C-B5E7-DB47912C0DDD}" srcOrd="0" destOrd="4" presId="urn:microsoft.com/office/officeart/2005/8/layout/matrix3"/>
    <dgm:cxn modelId="{D342F99E-5230-42AE-AD5D-4B8056CDB2C2}" type="presOf" srcId="{C077F729-0EBC-42DD-981D-409491AD5572}" destId="{EE224003-7205-49B9-B91B-D8FB58F2B622}" srcOrd="0" destOrd="0" presId="urn:microsoft.com/office/officeart/2005/8/layout/matrix3"/>
    <dgm:cxn modelId="{8047A2D1-D75E-4466-811C-5DFA93F03B85}" type="presParOf" srcId="{EE224003-7205-49B9-B91B-D8FB58F2B622}" destId="{151DEF31-4403-4B67-9D82-5ED2A0C6B31A}" srcOrd="0" destOrd="0" presId="urn:microsoft.com/office/officeart/2005/8/layout/matrix3"/>
    <dgm:cxn modelId="{E0065B5A-CCCA-43FE-863B-2D722F583D20}" type="presParOf" srcId="{EE224003-7205-49B9-B91B-D8FB58F2B622}" destId="{B72C31EC-FEB9-4E3E-A5E4-69234793DD96}" srcOrd="1" destOrd="0" presId="urn:microsoft.com/office/officeart/2005/8/layout/matrix3"/>
    <dgm:cxn modelId="{013DED79-2A9B-4A92-8B68-C76739BEECCF}" type="presParOf" srcId="{EE224003-7205-49B9-B91B-D8FB58F2B622}" destId="{CF96D2E9-DB87-490B-9DF6-1C98B65A0173}" srcOrd="2" destOrd="0" presId="urn:microsoft.com/office/officeart/2005/8/layout/matrix3"/>
    <dgm:cxn modelId="{A5B7BCC3-6BE7-480B-A0F6-935BD53028EE}" type="presParOf" srcId="{EE224003-7205-49B9-B91B-D8FB58F2B622}" destId="{9563E44B-8034-4B31-ADA9-C10952F00937}" srcOrd="3" destOrd="0" presId="urn:microsoft.com/office/officeart/2005/8/layout/matrix3"/>
    <dgm:cxn modelId="{2E626D94-5564-4593-AD4E-B47E98007D81}" type="presParOf" srcId="{EE224003-7205-49B9-B91B-D8FB58F2B622}" destId="{CA05190F-6753-466C-B5E7-DB47912C0DDD}" srcOrd="4" destOrd="0" presId="urn:microsoft.com/office/officeart/2005/8/layout/matrix3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29E501-2B73-49DE-BB9A-40F012E64E9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6600B6C-1484-44E8-B87E-CA1573FEF440}">
      <dgm:prSet phldrT="[文本]"/>
      <dgm:spPr/>
      <dgm:t>
        <a:bodyPr/>
        <a:lstStyle/>
        <a:p>
          <a:r>
            <a:rPr lang="zh-CN" altLang="en-US" dirty="0" smtClean="0"/>
            <a:t>业务划分</a:t>
          </a:r>
          <a:endParaRPr lang="zh-CN" altLang="en-US" dirty="0"/>
        </a:p>
      </dgm:t>
    </dgm:pt>
    <dgm:pt modelId="{5B62056A-0A40-43BA-884D-948C76DDDA24}" type="parTrans" cxnId="{969A6B41-BF96-4604-B1A8-D19FAB9069C8}">
      <dgm:prSet/>
      <dgm:spPr/>
      <dgm:t>
        <a:bodyPr/>
        <a:lstStyle/>
        <a:p>
          <a:endParaRPr lang="zh-CN" altLang="en-US"/>
        </a:p>
      </dgm:t>
    </dgm:pt>
    <dgm:pt modelId="{8EF12505-11B6-43F7-8638-3C60E26CE509}" type="sibTrans" cxnId="{969A6B41-BF96-4604-B1A8-D19FAB9069C8}">
      <dgm:prSet/>
      <dgm:spPr/>
      <dgm:t>
        <a:bodyPr/>
        <a:lstStyle/>
        <a:p>
          <a:endParaRPr lang="zh-CN" altLang="en-US"/>
        </a:p>
      </dgm:t>
    </dgm:pt>
    <dgm:pt modelId="{A5E1041C-B69E-484E-869D-615861791D7C}">
      <dgm:prSet phldrT="[文本]"/>
      <dgm:spPr/>
      <dgm:t>
        <a:bodyPr/>
        <a:lstStyle/>
        <a:p>
          <a:r>
            <a:rPr lang="zh-CN" altLang="en-US" dirty="0" smtClean="0"/>
            <a:t>系统细分</a:t>
          </a:r>
          <a:endParaRPr lang="zh-CN" altLang="en-US" dirty="0"/>
        </a:p>
      </dgm:t>
    </dgm:pt>
    <dgm:pt modelId="{BA654966-8A1F-464E-A080-C26D43D271A8}" type="parTrans" cxnId="{33D53AF4-054A-4E4B-B777-4F5234D219AB}">
      <dgm:prSet/>
      <dgm:spPr/>
      <dgm:t>
        <a:bodyPr/>
        <a:lstStyle/>
        <a:p>
          <a:endParaRPr lang="zh-CN" altLang="en-US"/>
        </a:p>
      </dgm:t>
    </dgm:pt>
    <dgm:pt modelId="{7CB2AE2A-B606-4DA7-80C6-3508C05779D2}" type="sibTrans" cxnId="{33D53AF4-054A-4E4B-B777-4F5234D219AB}">
      <dgm:prSet/>
      <dgm:spPr/>
      <dgm:t>
        <a:bodyPr/>
        <a:lstStyle/>
        <a:p>
          <a:endParaRPr lang="zh-CN" altLang="en-US"/>
        </a:p>
      </dgm:t>
    </dgm:pt>
    <dgm:pt modelId="{F075B5FD-3649-4116-BCD0-0EF6306E9324}">
      <dgm:prSet phldrT="[文本]"/>
      <dgm:spPr/>
      <dgm:t>
        <a:bodyPr/>
        <a:lstStyle/>
        <a:p>
          <a:r>
            <a:rPr lang="zh-CN" altLang="en-US" dirty="0" smtClean="0"/>
            <a:t>应用优化</a:t>
          </a:r>
          <a:endParaRPr lang="zh-CN" altLang="en-US" dirty="0"/>
        </a:p>
      </dgm:t>
    </dgm:pt>
    <dgm:pt modelId="{9A4E8B96-A4BE-4590-A845-7CA4CC07C5A6}" type="parTrans" cxnId="{22E48C88-4124-4C56-B031-025EABCFDED5}">
      <dgm:prSet/>
      <dgm:spPr/>
      <dgm:t>
        <a:bodyPr/>
        <a:lstStyle/>
        <a:p>
          <a:endParaRPr lang="zh-CN" altLang="en-US"/>
        </a:p>
      </dgm:t>
    </dgm:pt>
    <dgm:pt modelId="{BC3829CC-3ADD-435E-ADE3-F1B0852EA998}" type="sibTrans" cxnId="{22E48C88-4124-4C56-B031-025EABCFDED5}">
      <dgm:prSet/>
      <dgm:spPr/>
      <dgm:t>
        <a:bodyPr/>
        <a:lstStyle/>
        <a:p>
          <a:endParaRPr lang="zh-CN" altLang="en-US"/>
        </a:p>
      </dgm:t>
    </dgm:pt>
    <dgm:pt modelId="{F4976F70-A538-45DD-8967-039F37DDBA8B}" type="pres">
      <dgm:prSet presAssocID="{E129E501-2B73-49DE-BB9A-40F012E64E96}" presName="arrowDiagram" presStyleCnt="0">
        <dgm:presLayoutVars>
          <dgm:chMax val="5"/>
          <dgm:dir/>
          <dgm:resizeHandles val="exact"/>
        </dgm:presLayoutVars>
      </dgm:prSet>
      <dgm:spPr/>
    </dgm:pt>
    <dgm:pt modelId="{52903B31-0556-471D-8553-608A0C5CB245}" type="pres">
      <dgm:prSet presAssocID="{E129E501-2B73-49DE-BB9A-40F012E64E96}" presName="arrow" presStyleLbl="bgShp" presStyleIdx="0" presStyleCnt="1"/>
      <dgm:spPr/>
    </dgm:pt>
    <dgm:pt modelId="{8EDEC8DE-684F-4B29-AC4A-6424C2115EEC}" type="pres">
      <dgm:prSet presAssocID="{E129E501-2B73-49DE-BB9A-40F012E64E96}" presName="arrowDiagram3" presStyleCnt="0"/>
      <dgm:spPr/>
    </dgm:pt>
    <dgm:pt modelId="{0AD7E9BF-EB51-40E3-88F4-EFA33B8BE320}" type="pres">
      <dgm:prSet presAssocID="{56600B6C-1484-44E8-B87E-CA1573FEF440}" presName="bullet3a" presStyleLbl="node1" presStyleIdx="0" presStyleCnt="3"/>
      <dgm:spPr/>
    </dgm:pt>
    <dgm:pt modelId="{25C374E0-FF6E-4A56-9A7F-E252816F2871}" type="pres">
      <dgm:prSet presAssocID="{56600B6C-1484-44E8-B87E-CA1573FEF44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0C8D5-555B-4CDD-9FFD-F7B4EC94EF14}" type="pres">
      <dgm:prSet presAssocID="{A5E1041C-B69E-484E-869D-615861791D7C}" presName="bullet3b" presStyleLbl="node1" presStyleIdx="1" presStyleCnt="3"/>
      <dgm:spPr/>
    </dgm:pt>
    <dgm:pt modelId="{B792878A-3502-4862-B8C0-5D0C17B30F53}" type="pres">
      <dgm:prSet presAssocID="{A5E1041C-B69E-484E-869D-615861791D7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BEF005-C623-46FF-A609-5838E74AC93F}" type="pres">
      <dgm:prSet presAssocID="{F075B5FD-3649-4116-BCD0-0EF6306E9324}" presName="bullet3c" presStyleLbl="node1" presStyleIdx="2" presStyleCnt="3"/>
      <dgm:spPr/>
    </dgm:pt>
    <dgm:pt modelId="{6933E6EA-2307-4850-9549-618B568E5D53}" type="pres">
      <dgm:prSet presAssocID="{F075B5FD-3649-4116-BCD0-0EF6306E9324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C41EF0-9A03-4C25-A91F-C4D9E88AC0E6}" type="presOf" srcId="{E129E501-2B73-49DE-BB9A-40F012E64E96}" destId="{F4976F70-A538-45DD-8967-039F37DDBA8B}" srcOrd="0" destOrd="0" presId="urn:microsoft.com/office/officeart/2005/8/layout/arrow2"/>
    <dgm:cxn modelId="{969A6B41-BF96-4604-B1A8-D19FAB9069C8}" srcId="{E129E501-2B73-49DE-BB9A-40F012E64E96}" destId="{56600B6C-1484-44E8-B87E-CA1573FEF440}" srcOrd="0" destOrd="0" parTransId="{5B62056A-0A40-43BA-884D-948C76DDDA24}" sibTransId="{8EF12505-11B6-43F7-8638-3C60E26CE509}"/>
    <dgm:cxn modelId="{321441A7-01F5-4200-B084-C8B273FEB270}" type="presOf" srcId="{F075B5FD-3649-4116-BCD0-0EF6306E9324}" destId="{6933E6EA-2307-4850-9549-618B568E5D53}" srcOrd="0" destOrd="0" presId="urn:microsoft.com/office/officeart/2005/8/layout/arrow2"/>
    <dgm:cxn modelId="{22E48C88-4124-4C56-B031-025EABCFDED5}" srcId="{E129E501-2B73-49DE-BB9A-40F012E64E96}" destId="{F075B5FD-3649-4116-BCD0-0EF6306E9324}" srcOrd="2" destOrd="0" parTransId="{9A4E8B96-A4BE-4590-A845-7CA4CC07C5A6}" sibTransId="{BC3829CC-3ADD-435E-ADE3-F1B0852EA998}"/>
    <dgm:cxn modelId="{0ABBCD6C-6DD5-4345-B751-448A76B984EB}" type="presOf" srcId="{A5E1041C-B69E-484E-869D-615861791D7C}" destId="{B792878A-3502-4862-B8C0-5D0C17B30F53}" srcOrd="0" destOrd="0" presId="urn:microsoft.com/office/officeart/2005/8/layout/arrow2"/>
    <dgm:cxn modelId="{33D53AF4-054A-4E4B-B777-4F5234D219AB}" srcId="{E129E501-2B73-49DE-BB9A-40F012E64E96}" destId="{A5E1041C-B69E-484E-869D-615861791D7C}" srcOrd="1" destOrd="0" parTransId="{BA654966-8A1F-464E-A080-C26D43D271A8}" sibTransId="{7CB2AE2A-B606-4DA7-80C6-3508C05779D2}"/>
    <dgm:cxn modelId="{57B7B0B3-9ECB-4A48-AFC7-3D23F3DAB11F}" type="presOf" srcId="{56600B6C-1484-44E8-B87E-CA1573FEF440}" destId="{25C374E0-FF6E-4A56-9A7F-E252816F2871}" srcOrd="0" destOrd="0" presId="urn:microsoft.com/office/officeart/2005/8/layout/arrow2"/>
    <dgm:cxn modelId="{FD79C438-DC36-4712-A300-F76486D60617}" type="presParOf" srcId="{F4976F70-A538-45DD-8967-039F37DDBA8B}" destId="{52903B31-0556-471D-8553-608A0C5CB245}" srcOrd="0" destOrd="0" presId="urn:microsoft.com/office/officeart/2005/8/layout/arrow2"/>
    <dgm:cxn modelId="{51565DEE-7957-454B-8926-6FDAFD191209}" type="presParOf" srcId="{F4976F70-A538-45DD-8967-039F37DDBA8B}" destId="{8EDEC8DE-684F-4B29-AC4A-6424C2115EEC}" srcOrd="1" destOrd="0" presId="urn:microsoft.com/office/officeart/2005/8/layout/arrow2"/>
    <dgm:cxn modelId="{B8A192C1-3CAD-4F70-A106-F08FB55953BF}" type="presParOf" srcId="{8EDEC8DE-684F-4B29-AC4A-6424C2115EEC}" destId="{0AD7E9BF-EB51-40E3-88F4-EFA33B8BE320}" srcOrd="0" destOrd="0" presId="urn:microsoft.com/office/officeart/2005/8/layout/arrow2"/>
    <dgm:cxn modelId="{57C51249-597E-473A-B573-6973909C5EC9}" type="presParOf" srcId="{8EDEC8DE-684F-4B29-AC4A-6424C2115EEC}" destId="{25C374E0-FF6E-4A56-9A7F-E252816F2871}" srcOrd="1" destOrd="0" presId="urn:microsoft.com/office/officeart/2005/8/layout/arrow2"/>
    <dgm:cxn modelId="{58265A28-7049-4E28-9DDA-BE865C85CBDB}" type="presParOf" srcId="{8EDEC8DE-684F-4B29-AC4A-6424C2115EEC}" destId="{B9C0C8D5-555B-4CDD-9FFD-F7B4EC94EF14}" srcOrd="2" destOrd="0" presId="urn:microsoft.com/office/officeart/2005/8/layout/arrow2"/>
    <dgm:cxn modelId="{F47B5C66-AB6F-4FD3-B770-DB636F434848}" type="presParOf" srcId="{8EDEC8DE-684F-4B29-AC4A-6424C2115EEC}" destId="{B792878A-3502-4862-B8C0-5D0C17B30F53}" srcOrd="3" destOrd="0" presId="urn:microsoft.com/office/officeart/2005/8/layout/arrow2"/>
    <dgm:cxn modelId="{562E895F-BE94-451D-9FDB-3C4B3E190FE1}" type="presParOf" srcId="{8EDEC8DE-684F-4B29-AC4A-6424C2115EEC}" destId="{F0BEF005-C623-46FF-A609-5838E74AC93F}" srcOrd="4" destOrd="0" presId="urn:microsoft.com/office/officeart/2005/8/layout/arrow2"/>
    <dgm:cxn modelId="{E25D5033-AE37-407C-A2AB-11CDCD1531B6}" type="presParOf" srcId="{8EDEC8DE-684F-4B29-AC4A-6424C2115EEC}" destId="{6933E6EA-2307-4850-9549-618B568E5D53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EF8DC75-570A-4E3A-AD4A-816E1469C96F}" type="datetimeFigureOut">
              <a:rPr lang="zh-CN" altLang="en-US"/>
              <a:pPr>
                <a:defRPr/>
              </a:pPr>
              <a:t>2009-12-8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2677496-7D2A-4FC2-BCE6-69C4F06968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47460A-7A2C-4AA7-8AFB-9D98400E03F1}" type="datetimeFigureOut">
              <a:rPr lang="zh-CN" altLang="en-US"/>
              <a:pPr>
                <a:defRPr/>
              </a:pPr>
              <a:t>2009-12-8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25A454-B854-4C94-8AB0-34F851A75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3D5B0E-8C94-43F8-BF01-C7F4BBBBAF3F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E9403F-166F-432B-8E4F-97029C905FF6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B83E4E-10A4-49FB-B3D4-F9E1CEBEAC6F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B20455-D104-4174-9972-FF2CEADFCD48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 descr="百年技术大学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957F-E853-4F07-9ADE-C56BCC0360F6}" type="datetimeFigureOut">
              <a:rPr lang="zh-CN" altLang="en-US" smtClean="0"/>
              <a:pPr>
                <a:defRPr/>
              </a:pPr>
              <a:t>2009-12-8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7B740-1C51-4947-A9D9-5328BD72650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 descr="百年技术大学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>
            <a:lvl1pPr>
              <a:defRPr sz="2800"/>
            </a:lvl1pPr>
            <a:lvl2pPr>
              <a:defRPr sz="2000" baseline="0">
                <a:ea typeface="+mn-ea"/>
              </a:defRPr>
            </a:lvl2pPr>
            <a:lvl3pPr>
              <a:defRPr sz="1400" baseline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02" y="0"/>
            <a:ext cx="5900750" cy="857232"/>
          </a:xfrm>
          <a:noFill/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81560-AD34-4CE0-BB1F-ECDD4E9EA40F}" type="datetimeFigureOut">
              <a:rPr lang="zh-CN" altLang="en-US" smtClean="0"/>
              <a:pPr>
                <a:defRPr/>
              </a:pPr>
              <a:t>2009-12-8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系统架构概述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EED3D-8923-489E-AC43-A36E18F4007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580-B9F6-422C-AF65-4C6C8FF09096}" type="datetimeFigureOut">
              <a:rPr lang="zh-CN" altLang="en-US" smtClean="0"/>
              <a:pPr/>
              <a:t>2009-12-8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E78B-F5A0-4085-B9FA-0A63710EB5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 userDrawn="1"/>
        </p:nvSpPr>
        <p:spPr bwMode="auto">
          <a:xfrm>
            <a:off x="3243250" y="0"/>
            <a:ext cx="590075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单击此处编辑版标题样式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71546"/>
            <a:ext cx="5111750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1546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580-B9F6-422C-AF65-4C6C8FF09096}" type="datetimeFigureOut">
              <a:rPr lang="zh-CN" altLang="en-US" smtClean="0"/>
              <a:pPr/>
              <a:t>2009-12-8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E78B-F5A0-4085-B9FA-0A63710EB5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071802" y="0"/>
            <a:ext cx="5900750" cy="857232"/>
          </a:xfrm>
          <a:noFill/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C632C3-24E6-4D15-91E5-61EBABAB2784}" type="datetimeFigureOut">
              <a:rPr lang="zh-CN" altLang="en-US" smtClean="0"/>
              <a:pPr>
                <a:defRPr/>
              </a:pPr>
              <a:t>2009-12-8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FCD107-17B5-44E5-B548-4C18194124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2" charset="-122"/>
                <a:ea typeface="黑体" pitchFamily="2" charset="-122"/>
              </a:rPr>
              <a:t>系统架构概述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Yes, We KAO</a:t>
            </a:r>
          </a:p>
          <a:p>
            <a:pPr>
              <a:defRPr/>
            </a:pPr>
            <a:r>
              <a:rPr lang="zh-CN" altLang="en-US" dirty="0" smtClean="0"/>
              <a:t>更强，更高，更持久</a:t>
            </a:r>
            <a:endParaRPr lang="en-US" altLang="zh-CN" dirty="0" smtClean="0"/>
          </a:p>
        </p:txBody>
      </p:sp>
    </p:spTree>
  </p:cSld>
  <p:clrMapOvr>
    <a:masterClrMapping/>
  </p:clrMapOvr>
  <p:transition advTm="170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表现层采用</a:t>
            </a:r>
            <a:r>
              <a:rPr lang="en-US" altLang="zh-CN" smtClean="0"/>
              <a:t>WebX</a:t>
            </a:r>
          </a:p>
          <a:p>
            <a:pPr lvl="1"/>
            <a:r>
              <a:rPr lang="zh-CN" altLang="en-US" smtClean="0"/>
              <a:t>模板技术</a:t>
            </a:r>
            <a:r>
              <a:rPr lang="en-US" altLang="zh-CN" smtClean="0"/>
              <a:t>Velocity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Turbine</a:t>
            </a:r>
            <a:r>
              <a:rPr lang="zh-CN" altLang="en-US" smtClean="0"/>
              <a:t>基础上开发了自己的服务框架和一系列公共服务</a:t>
            </a:r>
          </a:p>
          <a:p>
            <a:pPr lvl="1"/>
            <a:r>
              <a:rPr lang="zh-CN" altLang="en-US" smtClean="0"/>
              <a:t>通过一个</a:t>
            </a:r>
            <a:r>
              <a:rPr lang="en-US" altLang="zh-CN" smtClean="0"/>
              <a:t>delegate</a:t>
            </a:r>
            <a:r>
              <a:rPr lang="zh-CN" altLang="en-US" smtClean="0"/>
              <a:t>对象访问业务逻辑层</a:t>
            </a:r>
          </a:p>
          <a:p>
            <a:r>
              <a:rPr lang="zh-CN" altLang="en-US" smtClean="0"/>
              <a:t>业务逻辑层使用</a:t>
            </a:r>
            <a:r>
              <a:rPr lang="en-US" altLang="zh-CN" smtClean="0"/>
              <a:t>EJB</a:t>
            </a:r>
            <a:r>
              <a:rPr lang="zh-CN" altLang="en-US" smtClean="0"/>
              <a:t>（</a:t>
            </a:r>
            <a:r>
              <a:rPr lang="en-US" altLang="zh-CN" smtClean="0"/>
              <a:t>SLSB</a:t>
            </a:r>
            <a:r>
              <a:rPr lang="zh-CN" altLang="en-US" smtClean="0"/>
              <a:t>，</a:t>
            </a:r>
            <a:r>
              <a:rPr lang="en-US" altLang="zh-CN" smtClean="0"/>
              <a:t>CMP</a:t>
            </a:r>
            <a:r>
              <a:rPr lang="zh-CN" altLang="en-US" smtClean="0"/>
              <a:t>，</a:t>
            </a:r>
            <a:r>
              <a:rPr lang="en-US" altLang="zh-CN" smtClean="0"/>
              <a:t>DAO</a:t>
            </a:r>
            <a:r>
              <a:rPr lang="zh-CN" altLang="en-US" smtClean="0"/>
              <a:t>等）</a:t>
            </a:r>
          </a:p>
          <a:p>
            <a:pPr lvl="1"/>
            <a:r>
              <a:rPr lang="zh-CN" altLang="en-US" smtClean="0"/>
              <a:t>通过一个</a:t>
            </a:r>
            <a:r>
              <a:rPr lang="en-US" altLang="zh-CN" smtClean="0"/>
              <a:t>façade</a:t>
            </a:r>
            <a:r>
              <a:rPr lang="zh-CN" altLang="en-US" smtClean="0"/>
              <a:t>对象供表现层</a:t>
            </a:r>
            <a:r>
              <a:rPr lang="en-US" altLang="zh-CN" smtClean="0"/>
              <a:t>delegate</a:t>
            </a:r>
            <a:r>
              <a:rPr lang="zh-CN" altLang="en-US" smtClean="0"/>
              <a:t>访问</a:t>
            </a:r>
          </a:p>
          <a:p>
            <a:pPr lvl="1"/>
            <a:r>
              <a:rPr lang="en-US" altLang="zh-CN" smtClean="0"/>
              <a:t>Façade</a:t>
            </a:r>
            <a:r>
              <a:rPr lang="zh-CN" altLang="en-US" smtClean="0"/>
              <a:t>对象访问多个</a:t>
            </a:r>
            <a:r>
              <a:rPr lang="en-US" altLang="zh-CN" smtClean="0"/>
              <a:t>SLSB</a:t>
            </a:r>
            <a:r>
              <a:rPr lang="zh-CN" altLang="en-US" smtClean="0"/>
              <a:t>实现的</a:t>
            </a:r>
            <a:r>
              <a:rPr lang="en-US" altLang="zh-CN" smtClean="0"/>
              <a:t>controller</a:t>
            </a:r>
            <a:r>
              <a:rPr lang="zh-CN" altLang="en-US" smtClean="0"/>
              <a:t>对象实现业务逻辑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CMP</a:t>
            </a:r>
            <a:r>
              <a:rPr lang="zh-CN" altLang="en-US" smtClean="0"/>
              <a:t>实现单条记录的增加和删除</a:t>
            </a:r>
          </a:p>
          <a:p>
            <a:pPr lvl="1"/>
            <a:r>
              <a:rPr lang="zh-CN" altLang="en-US" smtClean="0"/>
              <a:t>考虑性能，在</a:t>
            </a:r>
            <a:r>
              <a:rPr lang="en-US" altLang="zh-CN" smtClean="0"/>
              <a:t>CMP</a:t>
            </a:r>
            <a:r>
              <a:rPr lang="zh-CN" altLang="en-US" smtClean="0"/>
              <a:t>之外封装</a:t>
            </a:r>
            <a:r>
              <a:rPr lang="en-US" altLang="zh-CN" smtClean="0"/>
              <a:t>DAO</a:t>
            </a:r>
            <a:r>
              <a:rPr lang="zh-CN" altLang="en-US" smtClean="0"/>
              <a:t>对象通过</a:t>
            </a:r>
            <a:r>
              <a:rPr lang="en-US" altLang="zh-CN" smtClean="0"/>
              <a:t>JDBC</a:t>
            </a:r>
            <a:r>
              <a:rPr lang="zh-CN" altLang="en-US" smtClean="0"/>
              <a:t>访问数据库</a:t>
            </a:r>
          </a:p>
          <a:p>
            <a:r>
              <a:rPr lang="en-US" altLang="zh-CN" smtClean="0"/>
              <a:t>EJB</a:t>
            </a:r>
            <a:r>
              <a:rPr lang="zh-CN" altLang="en-US" smtClean="0"/>
              <a:t>服务器使用</a:t>
            </a:r>
            <a:r>
              <a:rPr lang="en-US" altLang="zh-CN" smtClean="0"/>
              <a:t>Weblogic</a:t>
            </a:r>
          </a:p>
          <a:p>
            <a:r>
              <a:rPr lang="en-US" altLang="zh-CN" smtClean="0"/>
              <a:t>Web</a:t>
            </a:r>
            <a:r>
              <a:rPr lang="zh-CN" altLang="en-US" smtClean="0"/>
              <a:t>服务器使用</a:t>
            </a:r>
            <a:r>
              <a:rPr lang="en-US" altLang="zh-CN" smtClean="0"/>
              <a:t>Apache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2002</a:t>
            </a:r>
            <a:r>
              <a:rPr lang="zh-CN" altLang="en-US" smtClean="0"/>
              <a:t>底</a:t>
            </a:r>
            <a:r>
              <a:rPr lang="en-US" altLang="zh-CN" smtClean="0"/>
              <a:t>-</a:t>
            </a:r>
            <a:r>
              <a:rPr lang="zh-CN" altLang="en-US" smtClean="0"/>
              <a:t>中世纪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2002</a:t>
            </a:r>
            <a:r>
              <a:rPr lang="zh-CN" altLang="en-US" smtClean="0"/>
              <a:t>底</a:t>
            </a:r>
            <a:r>
              <a:rPr lang="en-US" altLang="zh-CN" smtClean="0"/>
              <a:t>-</a:t>
            </a:r>
            <a:r>
              <a:rPr lang="zh-CN" altLang="en-US" smtClean="0"/>
              <a:t>中世纪（续）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2339975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搜索引擎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3779838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Oracle</a:t>
            </a:r>
            <a:r>
              <a:rPr kumimoji="1" lang="zh-CN" altLang="en-US" sz="1600">
                <a:latin typeface="Tahoma" pitchFamily="34" charset="0"/>
              </a:rPr>
              <a:t>数据库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5221288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LDAP</a:t>
            </a:r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2339975" y="2784475"/>
            <a:ext cx="4465638" cy="1081088"/>
          </a:xfrm>
          <a:prstGeom prst="cube">
            <a:avLst>
              <a:gd name="adj" fmla="val 25000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使用</a:t>
            </a:r>
            <a:r>
              <a:rPr kumimoji="1" lang="en-US" altLang="zh-CN" sz="1600">
                <a:latin typeface="Tahoma" pitchFamily="34" charset="0"/>
              </a:rPr>
              <a:t>SLSB</a:t>
            </a:r>
            <a:r>
              <a:rPr kumimoji="1" lang="zh-CN" altLang="en-US" sz="1600">
                <a:latin typeface="Tahoma" pitchFamily="34" charset="0"/>
              </a:rPr>
              <a:t>实现的业务逻辑对象</a:t>
            </a:r>
            <a:r>
              <a:rPr kumimoji="1" lang="en-US" altLang="zh-CN" sz="1600">
                <a:latin typeface="Tahoma" pitchFamily="34" charset="0"/>
              </a:rPr>
              <a:t>Controlers</a:t>
            </a:r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2339975" y="1484313"/>
            <a:ext cx="4465638" cy="1008062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Webx</a:t>
            </a:r>
            <a:r>
              <a:rPr kumimoji="1" lang="zh-CN" altLang="en-US" sz="1600">
                <a:latin typeface="Tahoma" pitchFamily="34" charset="0"/>
              </a:rPr>
              <a:t>以及</a:t>
            </a:r>
            <a:r>
              <a:rPr kumimoji="1" lang="en-US" altLang="zh-CN" sz="1600">
                <a:latin typeface="Tahoma" pitchFamily="34" charset="0"/>
              </a:rPr>
              <a:t>Service</a:t>
            </a:r>
            <a:r>
              <a:rPr kumimoji="1" lang="zh-CN" altLang="en-US" sz="1600">
                <a:latin typeface="Tahoma" pitchFamily="34" charset="0"/>
              </a:rPr>
              <a:t>框架的</a:t>
            </a:r>
            <a:r>
              <a:rPr kumimoji="1" lang="en-US" altLang="zh-CN" sz="1600">
                <a:latin typeface="Tahoma" pitchFamily="34" charset="0"/>
              </a:rPr>
              <a:t>Web</a:t>
            </a:r>
            <a:r>
              <a:rPr kumimoji="1" lang="zh-CN" altLang="en-US" sz="1600">
                <a:latin typeface="Tahoma" pitchFamily="34" charset="0"/>
              </a:rPr>
              <a:t>层框架</a:t>
            </a:r>
          </a:p>
        </p:txBody>
      </p:sp>
      <p:sp>
        <p:nvSpPr>
          <p:cNvPr id="14345" name="AutoShape 12"/>
          <p:cNvSpPr>
            <a:spLocks noChangeArrowheads="1"/>
          </p:cNvSpPr>
          <p:nvPr/>
        </p:nvSpPr>
        <p:spPr bwMode="auto">
          <a:xfrm>
            <a:off x="2339975" y="4005263"/>
            <a:ext cx="4465638" cy="1081087"/>
          </a:xfrm>
          <a:prstGeom prst="cube">
            <a:avLst>
              <a:gd name="adj" fmla="val 25000"/>
            </a:avLst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CMP</a:t>
            </a:r>
            <a:r>
              <a:rPr kumimoji="1" lang="zh-CN" altLang="en-US" sz="1600">
                <a:latin typeface="Tahoma" pitchFamily="34" charset="0"/>
              </a:rPr>
              <a:t>进行单条记录的增加删除，</a:t>
            </a:r>
            <a:r>
              <a:rPr kumimoji="1" lang="en-US" altLang="zh-CN" sz="1600">
                <a:latin typeface="Tahoma" pitchFamily="34" charset="0"/>
              </a:rPr>
              <a:t>DAO</a:t>
            </a:r>
            <a:r>
              <a:rPr kumimoji="1" lang="zh-CN" altLang="en-US" sz="1600">
                <a:latin typeface="Tahoma" pitchFamily="34" charset="0"/>
              </a:rPr>
              <a:t>对象查找</a:t>
            </a:r>
          </a:p>
        </p:txBody>
      </p: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827088" y="1916113"/>
            <a:ext cx="93662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表现层</a:t>
            </a:r>
          </a:p>
        </p:txBody>
      </p:sp>
      <p:sp>
        <p:nvSpPr>
          <p:cNvPr id="14347" name="Line 14"/>
          <p:cNvSpPr>
            <a:spLocks noChangeShapeType="1"/>
          </p:cNvSpPr>
          <p:nvPr/>
        </p:nvSpPr>
        <p:spPr bwMode="auto">
          <a:xfrm>
            <a:off x="1331913" y="2276475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Line 15"/>
          <p:cNvSpPr>
            <a:spLocks noChangeShapeType="1"/>
          </p:cNvSpPr>
          <p:nvPr/>
        </p:nvSpPr>
        <p:spPr bwMode="auto">
          <a:xfrm flipV="1">
            <a:off x="1331913" y="170021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684213" y="3289300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商业逻辑层</a:t>
            </a:r>
          </a:p>
        </p:txBody>
      </p:sp>
      <p:sp>
        <p:nvSpPr>
          <p:cNvPr id="14350" name="Line 17"/>
          <p:cNvSpPr>
            <a:spLocks noChangeShapeType="1"/>
          </p:cNvSpPr>
          <p:nvPr/>
        </p:nvSpPr>
        <p:spPr bwMode="auto">
          <a:xfrm>
            <a:off x="1331913" y="364966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8"/>
          <p:cNvSpPr>
            <a:spLocks noChangeShapeType="1"/>
          </p:cNvSpPr>
          <p:nvPr/>
        </p:nvSpPr>
        <p:spPr bwMode="auto">
          <a:xfrm flipV="1">
            <a:off x="1331913" y="3073400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Text Box 19"/>
          <p:cNvSpPr txBox="1">
            <a:spLocks noChangeArrowheads="1"/>
          </p:cNvSpPr>
          <p:nvPr/>
        </p:nvSpPr>
        <p:spPr bwMode="auto">
          <a:xfrm>
            <a:off x="684213" y="450850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数据访问层</a:t>
            </a:r>
          </a:p>
        </p:txBody>
      </p:sp>
      <p:sp>
        <p:nvSpPr>
          <p:cNvPr id="14353" name="Line 20"/>
          <p:cNvSpPr>
            <a:spLocks noChangeShapeType="1"/>
          </p:cNvSpPr>
          <p:nvPr/>
        </p:nvSpPr>
        <p:spPr bwMode="auto">
          <a:xfrm>
            <a:off x="1331913" y="486886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21"/>
          <p:cNvSpPr>
            <a:spLocks noChangeShapeType="1"/>
          </p:cNvSpPr>
          <p:nvPr/>
        </p:nvSpPr>
        <p:spPr bwMode="auto">
          <a:xfrm flipV="1">
            <a:off x="1331913" y="4292600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684213" y="573405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数据存储</a:t>
            </a:r>
          </a:p>
        </p:txBody>
      </p:sp>
      <p:sp>
        <p:nvSpPr>
          <p:cNvPr id="14356" name="Rectangle 23"/>
          <p:cNvSpPr>
            <a:spLocks noChangeArrowheads="1"/>
          </p:cNvSpPr>
          <p:nvPr/>
        </p:nvSpPr>
        <p:spPr bwMode="auto">
          <a:xfrm>
            <a:off x="3563938" y="2349500"/>
            <a:ext cx="1728787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delegate</a:t>
            </a:r>
          </a:p>
        </p:txBody>
      </p:sp>
      <p:sp>
        <p:nvSpPr>
          <p:cNvPr id="14357" name="Rectangle 24"/>
          <p:cNvSpPr>
            <a:spLocks noChangeArrowheads="1"/>
          </p:cNvSpPr>
          <p:nvPr/>
        </p:nvSpPr>
        <p:spPr bwMode="auto">
          <a:xfrm>
            <a:off x="3559175" y="2928938"/>
            <a:ext cx="1728788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Façade</a:t>
            </a:r>
          </a:p>
        </p:txBody>
      </p:sp>
      <p:sp>
        <p:nvSpPr>
          <p:cNvPr id="14358" name="AutoShape 25"/>
          <p:cNvSpPr>
            <a:spLocks noChangeArrowheads="1"/>
          </p:cNvSpPr>
          <p:nvPr/>
        </p:nvSpPr>
        <p:spPr bwMode="auto">
          <a:xfrm>
            <a:off x="4351338" y="2689225"/>
            <a:ext cx="142875" cy="215900"/>
          </a:xfrm>
          <a:prstGeom prst="downArrow">
            <a:avLst>
              <a:gd name="adj1" fmla="val 50000"/>
              <a:gd name="adj2" fmla="val 3777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Turbine</a:t>
            </a:r>
            <a:r>
              <a:rPr lang="zh-CN" altLang="en-US" smtClean="0"/>
              <a:t>的发展缓慢</a:t>
            </a:r>
            <a:endParaRPr lang="en-US" altLang="zh-CN" smtClean="0"/>
          </a:p>
          <a:p>
            <a:r>
              <a:rPr lang="en-US" altLang="zh-CN" smtClean="0"/>
              <a:t>EJB</a:t>
            </a:r>
            <a:r>
              <a:rPr lang="zh-CN" altLang="en-US" smtClean="0"/>
              <a:t>配置复杂</a:t>
            </a:r>
            <a:r>
              <a:rPr lang="en-US" altLang="zh-CN" smtClean="0"/>
              <a:t>,</a:t>
            </a:r>
            <a:r>
              <a:rPr lang="zh-CN" altLang="en-US" smtClean="0"/>
              <a:t>可维护性差</a:t>
            </a:r>
          </a:p>
          <a:p>
            <a:r>
              <a:rPr lang="zh-CN" altLang="en-US" smtClean="0"/>
              <a:t>重量级框架，业务侵入高</a:t>
            </a:r>
          </a:p>
          <a:p>
            <a:r>
              <a:rPr lang="zh-CN" altLang="en-US" smtClean="0"/>
              <a:t>高度容器依赖，可测试性差</a:t>
            </a:r>
          </a:p>
          <a:p>
            <a:r>
              <a:rPr lang="en-US" altLang="zh-CN" smtClean="0"/>
              <a:t>CMP</a:t>
            </a:r>
            <a:r>
              <a:rPr lang="zh-CN" altLang="en-US" smtClean="0"/>
              <a:t>性能差，导致</a:t>
            </a:r>
            <a:r>
              <a:rPr lang="en-US" altLang="zh-CN" smtClean="0"/>
              <a:t>DAO</a:t>
            </a:r>
            <a:r>
              <a:rPr lang="zh-CN" altLang="en-US" smtClean="0"/>
              <a:t>和</a:t>
            </a:r>
            <a:r>
              <a:rPr lang="en-US" altLang="zh-CN" smtClean="0"/>
              <a:t>CMP</a:t>
            </a:r>
            <a:r>
              <a:rPr lang="zh-CN" altLang="en-US" smtClean="0"/>
              <a:t>并存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中世纪</a:t>
            </a:r>
            <a:r>
              <a:rPr lang="en-US" altLang="zh-CN" smtClean="0"/>
              <a:t>-</a:t>
            </a:r>
            <a:r>
              <a:rPr lang="zh-CN" altLang="en-US" smtClean="0"/>
              <a:t>工业革命原因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572125"/>
          </a:xfrm>
        </p:spPr>
        <p:txBody>
          <a:bodyPr/>
          <a:lstStyle/>
          <a:p>
            <a:r>
              <a:rPr lang="zh-CN" altLang="en-US" smtClean="0"/>
              <a:t>表现层使用</a:t>
            </a:r>
            <a:r>
              <a:rPr lang="en-US" altLang="zh-CN" smtClean="0"/>
              <a:t>WebX</a:t>
            </a:r>
            <a:r>
              <a:rPr lang="zh-CN" altLang="en-US" smtClean="0"/>
              <a:t>和</a:t>
            </a:r>
            <a:r>
              <a:rPr lang="en-US" altLang="zh-CN" smtClean="0"/>
              <a:t>Service </a:t>
            </a:r>
            <a:r>
              <a:rPr lang="zh-CN" altLang="en-US" smtClean="0"/>
              <a:t>框架</a:t>
            </a:r>
          </a:p>
          <a:p>
            <a:pPr lvl="1"/>
            <a:r>
              <a:rPr lang="en-US" altLang="zh-CN" smtClean="0"/>
              <a:t>Velocity</a:t>
            </a:r>
            <a:r>
              <a:rPr lang="zh-CN" altLang="en-US" smtClean="0"/>
              <a:t>模板技术</a:t>
            </a:r>
          </a:p>
          <a:p>
            <a:pPr lvl="1"/>
            <a:r>
              <a:rPr lang="zh-CN" altLang="en-US" smtClean="0"/>
              <a:t>自有服务框架及多种公共服务：</a:t>
            </a:r>
            <a:r>
              <a:rPr lang="en-US" altLang="zh-CN" smtClean="0"/>
              <a:t>Form Service</a:t>
            </a:r>
            <a:r>
              <a:rPr lang="zh-CN" altLang="en-US" smtClean="0"/>
              <a:t>，</a:t>
            </a:r>
            <a:r>
              <a:rPr lang="en-US" altLang="zh-CN" smtClean="0"/>
              <a:t>Template Service</a:t>
            </a:r>
            <a:r>
              <a:rPr lang="zh-CN" altLang="en-US" smtClean="0"/>
              <a:t>，</a:t>
            </a:r>
            <a:r>
              <a:rPr lang="en-US" altLang="zh-CN" smtClean="0"/>
              <a:t>Mail Service</a:t>
            </a:r>
            <a:r>
              <a:rPr lang="zh-CN" altLang="en-US" smtClean="0"/>
              <a:t>，</a:t>
            </a:r>
            <a:r>
              <a:rPr lang="en-US" altLang="zh-CN" smtClean="0"/>
              <a:t>Rundata Service</a:t>
            </a:r>
            <a:r>
              <a:rPr lang="zh-CN" altLang="en-US" smtClean="0"/>
              <a:t>，</a:t>
            </a:r>
            <a:r>
              <a:rPr lang="en-US" altLang="zh-CN" smtClean="0"/>
              <a:t>Upload Service</a:t>
            </a:r>
            <a:r>
              <a:rPr lang="zh-CN" altLang="en-US" smtClean="0"/>
              <a:t>等</a:t>
            </a:r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command</a:t>
            </a:r>
            <a:r>
              <a:rPr lang="zh-CN" altLang="en-US" smtClean="0"/>
              <a:t>模式和</a:t>
            </a:r>
            <a:r>
              <a:rPr lang="en-US" altLang="zh-CN" smtClean="0"/>
              <a:t>biz</a:t>
            </a:r>
            <a:r>
              <a:rPr lang="zh-CN" altLang="en-US" smtClean="0"/>
              <a:t>层交互</a:t>
            </a:r>
          </a:p>
          <a:p>
            <a:pPr lvl="1"/>
            <a:r>
              <a:rPr lang="zh-CN" altLang="en-US" smtClean="0"/>
              <a:t>无状态</a:t>
            </a:r>
            <a:r>
              <a:rPr lang="en-US" altLang="zh-CN" smtClean="0"/>
              <a:t>Web</a:t>
            </a:r>
            <a:r>
              <a:rPr lang="zh-CN" altLang="en-US" smtClean="0"/>
              <a:t>应用，基于</a:t>
            </a:r>
            <a:r>
              <a:rPr lang="en-US" altLang="zh-CN" smtClean="0"/>
              <a:t>cookie</a:t>
            </a:r>
            <a:r>
              <a:rPr lang="zh-CN" altLang="en-US" smtClean="0"/>
              <a:t>实现</a:t>
            </a:r>
            <a:r>
              <a:rPr lang="en-US" altLang="zh-CN" smtClean="0"/>
              <a:t>session</a:t>
            </a:r>
            <a:r>
              <a:rPr lang="zh-CN" altLang="en-US" smtClean="0"/>
              <a:t>，获取线性扩展性</a:t>
            </a:r>
          </a:p>
          <a:p>
            <a:r>
              <a:rPr lang="zh-CN" altLang="en-US" smtClean="0"/>
              <a:t>业务逻辑层使用</a:t>
            </a:r>
            <a:r>
              <a:rPr lang="en-US" altLang="zh-CN" smtClean="0"/>
              <a:t>Alibaba Service</a:t>
            </a:r>
            <a:r>
              <a:rPr lang="zh-CN" altLang="en-US" smtClean="0"/>
              <a:t>框架，并且引入</a:t>
            </a:r>
            <a:r>
              <a:rPr lang="en-US" altLang="zh-CN" smtClean="0"/>
              <a:t>spring </a:t>
            </a:r>
            <a:r>
              <a:rPr lang="zh-CN" altLang="en-US" smtClean="0"/>
              <a:t>框架</a:t>
            </a:r>
          </a:p>
          <a:p>
            <a:pPr lvl="1"/>
            <a:r>
              <a:rPr lang="en-US" altLang="zh-CN" smtClean="0"/>
              <a:t>Spring</a:t>
            </a:r>
            <a:r>
              <a:rPr lang="zh-CN" altLang="en-US" smtClean="0"/>
              <a:t>容器和</a:t>
            </a:r>
            <a:r>
              <a:rPr lang="en-US" altLang="zh-CN" smtClean="0"/>
              <a:t>Alibaba Service</a:t>
            </a:r>
            <a:r>
              <a:rPr lang="zh-CN" altLang="en-US" smtClean="0"/>
              <a:t>框架无缝集成</a:t>
            </a:r>
          </a:p>
          <a:p>
            <a:pPr lvl="1"/>
            <a:r>
              <a:rPr lang="en-US" altLang="zh-CN" smtClean="0"/>
              <a:t>AO</a:t>
            </a:r>
            <a:r>
              <a:rPr lang="zh-CN" altLang="en-US" smtClean="0"/>
              <a:t>，</a:t>
            </a:r>
            <a:r>
              <a:rPr lang="en-US" altLang="zh-CN" smtClean="0"/>
              <a:t>BO</a:t>
            </a:r>
          </a:p>
          <a:p>
            <a:pPr lvl="1"/>
            <a:r>
              <a:rPr lang="zh-CN" altLang="en-US" smtClean="0"/>
              <a:t>使用分布式</a:t>
            </a:r>
            <a:r>
              <a:rPr lang="en-US" altLang="zh-CN" smtClean="0"/>
              <a:t>cache</a:t>
            </a:r>
            <a:r>
              <a:rPr lang="zh-CN" altLang="en-US" smtClean="0"/>
              <a:t>缓存对象</a:t>
            </a:r>
          </a:p>
          <a:p>
            <a:r>
              <a:rPr lang="zh-CN" altLang="en-US" smtClean="0"/>
              <a:t>数据访问层</a:t>
            </a:r>
          </a:p>
          <a:p>
            <a:pPr lvl="1"/>
            <a:r>
              <a:rPr lang="zh-CN" altLang="en-US" smtClean="0"/>
              <a:t>透明的事务处理</a:t>
            </a:r>
          </a:p>
          <a:p>
            <a:pPr lvl="1"/>
            <a:r>
              <a:rPr lang="zh-CN" altLang="en-US" smtClean="0"/>
              <a:t>引入</a:t>
            </a:r>
            <a:r>
              <a:rPr lang="en-US" altLang="zh-CN" smtClean="0"/>
              <a:t>Hibernate</a:t>
            </a:r>
            <a:r>
              <a:rPr lang="zh-CN" altLang="en-US" smtClean="0"/>
              <a:t>和</a:t>
            </a:r>
            <a:r>
              <a:rPr lang="en-US" altLang="zh-CN" smtClean="0"/>
              <a:t>iBatis</a:t>
            </a:r>
            <a:r>
              <a:rPr lang="zh-CN" altLang="en-US" smtClean="0"/>
              <a:t>，以</a:t>
            </a:r>
            <a:r>
              <a:rPr lang="en-US" altLang="zh-CN" smtClean="0"/>
              <a:t>iBatis</a:t>
            </a:r>
            <a:r>
              <a:rPr lang="zh-CN" altLang="en-US" smtClean="0"/>
              <a:t>为主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2005-</a:t>
            </a:r>
            <a:r>
              <a:rPr lang="zh-CN" altLang="en-US" smtClean="0"/>
              <a:t>工业革命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2005-</a:t>
            </a:r>
            <a:r>
              <a:rPr lang="zh-CN" altLang="en-US" smtClean="0"/>
              <a:t>工业革命（续）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2339975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搜索引擎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779838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Oracle</a:t>
            </a:r>
            <a:r>
              <a:rPr kumimoji="1" lang="zh-CN" altLang="en-US" sz="1600">
                <a:latin typeface="Tahoma" pitchFamily="34" charset="0"/>
              </a:rPr>
              <a:t>数据库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221288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LDAP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339975" y="2708275"/>
            <a:ext cx="4465638" cy="1081088"/>
          </a:xfrm>
          <a:prstGeom prst="cube">
            <a:avLst>
              <a:gd name="adj" fmla="val 25000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Spring</a:t>
            </a:r>
            <a:r>
              <a:rPr kumimoji="1" lang="zh-CN" altLang="en-US" sz="1600">
                <a:latin typeface="Tahoma" pitchFamily="34" charset="0"/>
              </a:rPr>
              <a:t>以及</a:t>
            </a:r>
            <a:r>
              <a:rPr kumimoji="1" lang="en-US" altLang="zh-CN" sz="1600">
                <a:latin typeface="Tahoma" pitchFamily="34" charset="0"/>
              </a:rPr>
              <a:t>Service</a:t>
            </a:r>
            <a:r>
              <a:rPr kumimoji="1" lang="zh-CN" altLang="en-US" sz="1600">
                <a:latin typeface="Tahoma" pitchFamily="34" charset="0"/>
              </a:rPr>
              <a:t>框架的</a:t>
            </a:r>
            <a:r>
              <a:rPr kumimoji="1" lang="en-US" altLang="zh-CN" sz="1600">
                <a:latin typeface="Tahoma" pitchFamily="34" charset="0"/>
              </a:rPr>
              <a:t>biz</a:t>
            </a:r>
            <a:r>
              <a:rPr kumimoji="1" lang="zh-CN" altLang="en-US" sz="1600">
                <a:latin typeface="Tahoma" pitchFamily="34" charset="0"/>
              </a:rPr>
              <a:t>层框架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339975" y="1484313"/>
            <a:ext cx="4465638" cy="1008062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Webx</a:t>
            </a:r>
            <a:r>
              <a:rPr kumimoji="1" lang="zh-CN" altLang="en-US" sz="1600">
                <a:latin typeface="Tahoma" pitchFamily="34" charset="0"/>
              </a:rPr>
              <a:t>以及</a:t>
            </a:r>
            <a:r>
              <a:rPr kumimoji="1" lang="en-US" altLang="zh-CN" sz="1600">
                <a:latin typeface="Tahoma" pitchFamily="34" charset="0"/>
              </a:rPr>
              <a:t>Service</a:t>
            </a:r>
            <a:r>
              <a:rPr kumimoji="1" lang="zh-CN" altLang="en-US" sz="1600">
                <a:latin typeface="Tahoma" pitchFamily="34" charset="0"/>
              </a:rPr>
              <a:t>框架的</a:t>
            </a:r>
            <a:r>
              <a:rPr kumimoji="1" lang="en-US" altLang="zh-CN" sz="1600">
                <a:latin typeface="Tahoma" pitchFamily="34" charset="0"/>
              </a:rPr>
              <a:t>Web</a:t>
            </a:r>
            <a:r>
              <a:rPr kumimoji="1" lang="zh-CN" altLang="en-US" sz="1600">
                <a:latin typeface="Tahoma" pitchFamily="34" charset="0"/>
              </a:rPr>
              <a:t>层框架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7308850" y="2708275"/>
            <a:ext cx="1081088" cy="2376488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分布式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Cache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7308850" y="1484313"/>
            <a:ext cx="1079500" cy="1008062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分布式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Session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2339975" y="4005263"/>
            <a:ext cx="4465638" cy="1081087"/>
          </a:xfrm>
          <a:prstGeom prst="cube">
            <a:avLst>
              <a:gd name="adj" fmla="val 25000"/>
            </a:avLst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Spring</a:t>
            </a:r>
            <a:r>
              <a:rPr kumimoji="1" lang="zh-CN" altLang="en-US" sz="1600">
                <a:latin typeface="Tahoma" pitchFamily="34" charset="0"/>
              </a:rPr>
              <a:t>以及</a:t>
            </a:r>
            <a:r>
              <a:rPr kumimoji="1" lang="en-US" altLang="zh-CN" sz="1600">
                <a:latin typeface="Tahoma" pitchFamily="34" charset="0"/>
              </a:rPr>
              <a:t>DAO</a:t>
            </a:r>
            <a:r>
              <a:rPr kumimoji="1" lang="zh-CN" altLang="en-US" sz="1600">
                <a:latin typeface="Tahoma" pitchFamily="34" charset="0"/>
              </a:rPr>
              <a:t>设计模式的数据访问框架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827088" y="1916113"/>
            <a:ext cx="93662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表现层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331913" y="2276475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1331913" y="170021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84213" y="3213100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商业逻辑层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331913" y="357346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1331913" y="2997200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450850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数据访问层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1331913" y="486886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1331913" y="4292600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84213" y="573405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数据存储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数据库成为瓶颈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分布式数据库</a:t>
            </a:r>
          </a:p>
          <a:p>
            <a:r>
              <a:rPr lang="zh-CN" altLang="en-US" dirty="0" smtClean="0"/>
              <a:t>应用耦合严重 </a:t>
            </a:r>
            <a:r>
              <a:rPr lang="en-US" altLang="zh-CN" dirty="0" smtClean="0"/>
              <a:t>-&gt; SOA</a:t>
            </a:r>
          </a:p>
          <a:p>
            <a:r>
              <a:rPr lang="en-US" altLang="zh-CN" dirty="0" smtClean="0"/>
              <a:t>Pampas</a:t>
            </a:r>
            <a:r>
              <a:rPr lang="zh-CN" altLang="en-US" dirty="0" smtClean="0"/>
              <a:t>平台</a:t>
            </a:r>
            <a:endParaRPr lang="en-US" altLang="zh-CN" dirty="0" smtClean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演化还在继续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中文站会员数超过</a:t>
            </a:r>
            <a:r>
              <a:rPr lang="en-US" altLang="zh-CN" smtClean="0"/>
              <a:t>2000</a:t>
            </a:r>
            <a:r>
              <a:rPr lang="zh-CN" altLang="en-US" smtClean="0"/>
              <a:t>万</a:t>
            </a:r>
            <a:endParaRPr lang="en-US" altLang="zh-CN" smtClean="0"/>
          </a:p>
          <a:p>
            <a:r>
              <a:rPr lang="zh-CN" altLang="en-US" smtClean="0"/>
              <a:t>中文站</a:t>
            </a:r>
            <a:r>
              <a:rPr lang="en-US" altLang="zh-CN" smtClean="0"/>
              <a:t>Offer</a:t>
            </a:r>
            <a:r>
              <a:rPr lang="zh-CN" altLang="en-US" smtClean="0"/>
              <a:t>已经超过</a:t>
            </a:r>
            <a:r>
              <a:rPr lang="en-US" altLang="zh-CN" smtClean="0"/>
              <a:t>1.5</a:t>
            </a:r>
            <a:r>
              <a:rPr lang="zh-CN" altLang="en-US" smtClean="0"/>
              <a:t>亿</a:t>
            </a:r>
            <a:endParaRPr lang="en-US" altLang="zh-CN" smtClean="0"/>
          </a:p>
          <a:p>
            <a:r>
              <a:rPr lang="zh-CN" altLang="en-US" smtClean="0"/>
              <a:t>中文站每天的用户</a:t>
            </a:r>
            <a:r>
              <a:rPr lang="en-US" altLang="zh-CN" smtClean="0"/>
              <a:t>PV</a:t>
            </a:r>
            <a:r>
              <a:rPr lang="zh-CN" altLang="en-US" smtClean="0"/>
              <a:t>已经超过</a:t>
            </a:r>
            <a:r>
              <a:rPr lang="en-US" altLang="zh-CN" smtClean="0"/>
              <a:t>1.6</a:t>
            </a:r>
            <a:r>
              <a:rPr lang="zh-CN" altLang="en-US" smtClean="0"/>
              <a:t>亿</a:t>
            </a:r>
            <a:endParaRPr lang="en-US" altLang="zh-CN" smtClean="0"/>
          </a:p>
          <a:p>
            <a:r>
              <a:rPr lang="zh-CN" altLang="en-US" smtClean="0"/>
              <a:t>中文站每天新发</a:t>
            </a:r>
            <a:r>
              <a:rPr lang="en-US" altLang="zh-CN" smtClean="0"/>
              <a:t>Offer</a:t>
            </a:r>
            <a:r>
              <a:rPr lang="zh-CN" altLang="en-US" smtClean="0"/>
              <a:t>超过</a:t>
            </a:r>
            <a:r>
              <a:rPr lang="en-US" altLang="zh-CN" smtClean="0"/>
              <a:t>100</a:t>
            </a:r>
            <a:r>
              <a:rPr lang="zh-CN" altLang="en-US" smtClean="0"/>
              <a:t>万</a:t>
            </a:r>
            <a:endParaRPr lang="en-US" altLang="zh-CN" smtClean="0"/>
          </a:p>
          <a:p>
            <a:r>
              <a:rPr lang="zh-CN" altLang="en-US" smtClean="0"/>
              <a:t>中文站每天重发</a:t>
            </a:r>
            <a:r>
              <a:rPr lang="en-US" altLang="zh-CN" smtClean="0"/>
              <a:t>Offer</a:t>
            </a:r>
            <a:r>
              <a:rPr lang="zh-CN" altLang="en-US" smtClean="0"/>
              <a:t>超过</a:t>
            </a:r>
            <a:r>
              <a:rPr lang="en-US" altLang="zh-CN" smtClean="0"/>
              <a:t>1500</a:t>
            </a:r>
            <a:r>
              <a:rPr lang="zh-CN" altLang="en-US" smtClean="0"/>
              <a:t>万</a:t>
            </a:r>
            <a:endParaRPr lang="en-US" altLang="zh-CN" smtClean="0"/>
          </a:p>
          <a:p>
            <a:r>
              <a:rPr lang="zh-CN" altLang="en-US" smtClean="0"/>
              <a:t>国际站略少，但是增长迅猛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网站的现在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内容占位符 5" descr="site_a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675" y="1071563"/>
            <a:ext cx="7148649" cy="5054600"/>
          </a:xfrm>
        </p:spPr>
      </p:pic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中文站</a:t>
            </a:r>
            <a:r>
              <a:rPr lang="en-US" altLang="zh-CN" smtClean="0"/>
              <a:t>/</a:t>
            </a:r>
            <a:r>
              <a:rPr lang="zh-CN" altLang="en-US" smtClean="0"/>
              <a:t>国际站应用部署图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网站镜像部署图</a:t>
            </a:r>
            <a:r>
              <a:rPr lang="en-US" altLang="zh-CN" smtClean="0"/>
              <a:t>(</a:t>
            </a:r>
            <a:r>
              <a:rPr lang="zh-CN" altLang="en-US" smtClean="0"/>
              <a:t>国际站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701800"/>
            <a:ext cx="7858125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928688" y="1038225"/>
            <a:ext cx="1143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中供用户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714750" y="1038225"/>
            <a:ext cx="1143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网站运营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7072313" y="180816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海外卖家</a:t>
            </a:r>
          </a:p>
        </p:txBody>
      </p:sp>
      <p:sp>
        <p:nvSpPr>
          <p:cNvPr id="9" name="下箭头 8"/>
          <p:cNvSpPr/>
          <p:nvPr/>
        </p:nvSpPr>
        <p:spPr>
          <a:xfrm>
            <a:off x="1428750" y="1357313"/>
            <a:ext cx="214313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43375" y="1357313"/>
            <a:ext cx="214313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7500938" y="2143125"/>
            <a:ext cx="214312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5"/>
          <p:cNvSpPr>
            <a:spLocks noChangeArrowheads="1"/>
          </p:cNvSpPr>
          <p:nvPr/>
        </p:nvSpPr>
        <p:spPr bwMode="auto">
          <a:xfrm>
            <a:off x="2857500" y="4143375"/>
            <a:ext cx="3357563" cy="1143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矩形 24"/>
          <p:cNvSpPr>
            <a:spLocks noChangeArrowheads="1"/>
          </p:cNvSpPr>
          <p:nvPr/>
        </p:nvSpPr>
        <p:spPr bwMode="auto">
          <a:xfrm>
            <a:off x="2857500" y="2857500"/>
            <a:ext cx="3357563" cy="107156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23"/>
          <p:cNvSpPr>
            <a:spLocks noChangeArrowheads="1"/>
          </p:cNvSpPr>
          <p:nvPr/>
        </p:nvSpPr>
        <p:spPr bwMode="auto">
          <a:xfrm>
            <a:off x="2857500" y="1571625"/>
            <a:ext cx="3357563" cy="1143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000125" y="2857500"/>
            <a:ext cx="1500188" cy="1081088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latin typeface="Tahoma" pitchFamily="34" charset="0"/>
              </a:rPr>
              <a:t>Load Balance</a:t>
            </a:r>
          </a:p>
          <a:p>
            <a:r>
              <a:rPr lang="en-US" altLang="zh-CN">
                <a:latin typeface="Tahoma" pitchFamily="34" charset="0"/>
              </a:rPr>
              <a:t>(F5, Alteon)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987675" y="1916113"/>
            <a:ext cx="1295400" cy="503237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Apache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4643438" y="1916113"/>
            <a:ext cx="1295400" cy="5032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Jboss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7000875" y="2000250"/>
            <a:ext cx="1366838" cy="6477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solidFill>
                  <a:srgbClr val="FFFF00"/>
                </a:solidFill>
                <a:latin typeface="Tahoma" pitchFamily="34" charset="0"/>
              </a:rPr>
              <a:t>Database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7000875" y="3071813"/>
            <a:ext cx="1366838" cy="6477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solidFill>
                  <a:srgbClr val="FFFF00"/>
                </a:solidFill>
                <a:latin typeface="Tahoma" pitchFamily="34" charset="0"/>
              </a:rPr>
              <a:t>Search Engine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2987675" y="3140075"/>
            <a:ext cx="1295400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Apache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4643438" y="3140075"/>
            <a:ext cx="1295400" cy="50323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Jboss</a:t>
            </a: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2987675" y="4505325"/>
            <a:ext cx="1295400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Apache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4643438" y="4505325"/>
            <a:ext cx="1295400" cy="50323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Jboss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428625" y="3292475"/>
            <a:ext cx="571500" cy="288925"/>
          </a:xfrm>
          <a:prstGeom prst="rightArrow">
            <a:avLst>
              <a:gd name="adj1" fmla="val 50000"/>
              <a:gd name="adj2" fmla="val 81044"/>
            </a:avLst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2428875" y="3289300"/>
            <a:ext cx="414338" cy="288925"/>
          </a:xfrm>
          <a:prstGeom prst="rightArrow">
            <a:avLst>
              <a:gd name="adj1" fmla="val 50000"/>
              <a:gd name="adj2" fmla="val 43540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356100" y="3282950"/>
            <a:ext cx="288925" cy="2889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6299200" y="3286125"/>
            <a:ext cx="503238" cy="288925"/>
          </a:xfrm>
          <a:prstGeom prst="rightArrow">
            <a:avLst>
              <a:gd name="adj1" fmla="val 50000"/>
              <a:gd name="adj2" fmla="val 43544"/>
            </a:avLst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3000375" y="5572125"/>
            <a:ext cx="1295400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Apache</a:t>
            </a:r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4572000" y="5572125"/>
            <a:ext cx="1643063" cy="50323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Static Resource</a:t>
            </a:r>
            <a:endParaRPr lang="zh-CN" altLang="en-US"/>
          </a:p>
        </p:txBody>
      </p:sp>
      <p:sp>
        <p:nvSpPr>
          <p:cNvPr id="22548" name="Rectangle 8"/>
          <p:cNvSpPr>
            <a:spLocks noChangeArrowheads="1"/>
          </p:cNvSpPr>
          <p:nvPr/>
        </p:nvSpPr>
        <p:spPr bwMode="auto">
          <a:xfrm>
            <a:off x="7000875" y="4071938"/>
            <a:ext cx="1366838" cy="6477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solidFill>
                  <a:srgbClr val="FFFF00"/>
                </a:solidFill>
                <a:latin typeface="Tahoma" pitchFamily="34" charset="0"/>
              </a:rPr>
              <a:t>Cache</a:t>
            </a:r>
          </a:p>
        </p:txBody>
      </p:sp>
      <p:sp>
        <p:nvSpPr>
          <p:cNvPr id="22549" name="Rectangle 8"/>
          <p:cNvSpPr>
            <a:spLocks noChangeArrowheads="1"/>
          </p:cNvSpPr>
          <p:nvPr/>
        </p:nvSpPr>
        <p:spPr bwMode="auto">
          <a:xfrm>
            <a:off x="7000875" y="4929188"/>
            <a:ext cx="1366838" cy="6477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solidFill>
                  <a:srgbClr val="FFFF00"/>
                </a:solidFill>
                <a:latin typeface="Tahoma" pitchFamily="34" charset="0"/>
              </a:rPr>
              <a:t>Storage</a:t>
            </a:r>
          </a:p>
        </p:txBody>
      </p:sp>
      <p:sp>
        <p:nvSpPr>
          <p:cNvPr id="22550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用户请求处理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了解什么是架构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altLang="zh-CN" smtClean="0"/>
              <a:t>Alibaba</a:t>
            </a:r>
            <a:r>
              <a:rPr lang="zh-CN" altLang="en-US" smtClean="0"/>
              <a:t>网站架构的历史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Alibaba</a:t>
            </a:r>
            <a:r>
              <a:rPr lang="zh-CN" altLang="en-US" smtClean="0"/>
              <a:t>网站架构的现状</a:t>
            </a:r>
            <a:endParaRPr lang="en-US" altLang="zh-CN" smtClean="0"/>
          </a:p>
          <a:p>
            <a:r>
              <a:rPr lang="zh-CN" altLang="en-US" smtClean="0"/>
              <a:t>掌握网站架构设计的理念</a:t>
            </a:r>
            <a:endParaRPr lang="en-US" altLang="zh-CN" smtClean="0"/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课程目标和内容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流量随着用户量而增加</a:t>
            </a:r>
            <a:endParaRPr lang="en-US" altLang="zh-CN" dirty="0" smtClean="0"/>
          </a:p>
          <a:p>
            <a:r>
              <a:rPr lang="zh-CN" altLang="en-US" dirty="0" smtClean="0"/>
              <a:t>业务的变更频繁</a:t>
            </a:r>
            <a:endParaRPr lang="en-US" altLang="zh-CN" dirty="0" smtClean="0"/>
          </a:p>
          <a:p>
            <a:r>
              <a:rPr lang="zh-CN" altLang="en-US" dirty="0" smtClean="0"/>
              <a:t>用户行为的收集</a:t>
            </a:r>
            <a:endParaRPr lang="en-US" altLang="zh-CN" dirty="0" smtClean="0"/>
          </a:p>
          <a:p>
            <a:r>
              <a:rPr lang="zh-CN" altLang="en-US" dirty="0" smtClean="0"/>
              <a:t>产品角色的细分及调整</a:t>
            </a:r>
            <a:endParaRPr lang="en-US" altLang="zh-CN" dirty="0"/>
          </a:p>
          <a:p>
            <a:r>
              <a:rPr lang="en-US" altLang="zh-CN" dirty="0" smtClean="0"/>
              <a:t>7 X 24</a:t>
            </a:r>
            <a:r>
              <a:rPr lang="zh-CN" altLang="en-US" dirty="0" smtClean="0"/>
              <a:t>的高可用性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互联网的挑战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86182" y="0"/>
            <a:ext cx="5186370" cy="857232"/>
          </a:xfrm>
        </p:spPr>
        <p:txBody>
          <a:bodyPr>
            <a:normAutofit/>
          </a:bodyPr>
          <a:lstStyle/>
          <a:p>
            <a:pPr algn="r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流量激增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处理用户请求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应对的挑战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并发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垂直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用户数量的增加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使用资源的增加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响应</a:t>
            </a:r>
            <a:r>
              <a:rPr lang="en-US" altLang="zh-CN" dirty="0" smtClean="0"/>
              <a:t>(</a:t>
            </a:r>
            <a:r>
              <a:rPr lang="zh-CN" altLang="en-US" dirty="0" smtClean="0"/>
              <a:t>水平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处理性能的维持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9002" y="0"/>
            <a:ext cx="5472154" cy="857256"/>
          </a:xfrm>
        </p:spPr>
        <p:txBody>
          <a:bodyPr>
            <a:norm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业务变更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专业化细分之前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专业化细分之后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82" y="0"/>
            <a:ext cx="5186370" cy="857232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数据挖掘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575050" y="1000108"/>
          <a:ext cx="5111750" cy="51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行为数据的采集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追踪埋点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异步收集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采集数据的分析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数据仓库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分析引擎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运营团队决策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风险行为的控制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CTU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安全团队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网站产品的生命周期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团队再细分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43263" y="0"/>
            <a:ext cx="5686455" cy="857250"/>
          </a:xfrm>
        </p:spPr>
        <p:txBody>
          <a:bodyPr>
            <a:no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角色专业化细分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3575050" y="1071563"/>
          <a:ext cx="511175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/>
              <a:t>避免宕</a:t>
            </a:r>
            <a:r>
              <a:rPr lang="zh-CN" altLang="en-US" sz="2800" dirty="0" smtClean="0"/>
              <a:t>机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集群化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服务化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备份切换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维护时间有限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新产品发布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在线发布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叠加式发布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用户透明过渡</a:t>
            </a:r>
            <a:endParaRPr lang="zh-CN" altLang="en-US" sz="28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高可用性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架构是平衡的艺术</a:t>
            </a:r>
            <a:endParaRPr lang="en-US" altLang="zh-CN" smtClean="0"/>
          </a:p>
          <a:p>
            <a:pPr lvl="1"/>
            <a:r>
              <a:rPr lang="zh-CN" altLang="en-US" smtClean="0"/>
              <a:t>不要把简单问题复杂化，也不要把复杂问题简单化</a:t>
            </a:r>
            <a:endParaRPr lang="en-US" altLang="zh-CN" smtClean="0"/>
          </a:p>
          <a:p>
            <a:r>
              <a:rPr lang="zh-CN" altLang="en-US" smtClean="0"/>
              <a:t>系统架构需要考虑哪些业务要求和质量指标？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 smtClean="0"/>
              <a:t>怎样取得平衡？</a:t>
            </a:r>
            <a:endParaRPr lang="en-US" altLang="zh-CN" smtClean="0"/>
          </a:p>
          <a:p>
            <a:pPr lvl="1"/>
            <a:r>
              <a:rPr lang="zh-CN" altLang="en-US" b="1" smtClean="0"/>
              <a:t>分解复杂度   </a:t>
            </a:r>
            <a:r>
              <a:rPr lang="en-US" altLang="zh-CN" smtClean="0"/>
              <a:t>–  </a:t>
            </a:r>
            <a:r>
              <a:rPr lang="zh-CN" altLang="en-US" smtClean="0"/>
              <a:t>自上而下，分离关注点（总体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系统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局部）</a:t>
            </a:r>
            <a:endParaRPr lang="en-US" altLang="zh-CN" smtClean="0"/>
          </a:p>
          <a:p>
            <a:pPr lvl="1"/>
            <a:r>
              <a:rPr lang="zh-CN" altLang="en-US" b="1" smtClean="0"/>
              <a:t>分配复杂度   </a:t>
            </a:r>
            <a:r>
              <a:rPr lang="en-US" altLang="zh-CN" smtClean="0"/>
              <a:t>–  </a:t>
            </a:r>
            <a:r>
              <a:rPr lang="zh-CN" altLang="en-US" smtClean="0"/>
              <a:t>用合适的技术、合适的组织来解决问题</a:t>
            </a:r>
            <a:endParaRPr lang="en-US" altLang="zh-CN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架构设计理念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714500" y="2571750"/>
            <a:ext cx="6083300" cy="2028825"/>
            <a:chOff x="1714480" y="3000372"/>
            <a:chExt cx="6083510" cy="2028943"/>
          </a:xfrm>
        </p:grpSpPr>
        <p:pic>
          <p:nvPicPr>
            <p:cNvPr id="23557" name="Picture 5" descr="C:\Program Files\Microsoft Office\MEDIA\CAGCAT10\j0300840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1934" y="3500438"/>
              <a:ext cx="3429024" cy="1528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929119" y="3170245"/>
              <a:ext cx="1143039" cy="8303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dirty="0"/>
                <a:t>更多用户</a:t>
              </a:r>
            </a:p>
            <a:p>
              <a:pPr algn="ctr">
                <a:defRPr/>
              </a:pPr>
              <a:r>
                <a:rPr lang="zh-CN" altLang="en-US" sz="1600" dirty="0"/>
                <a:t>更多数据</a:t>
              </a:r>
            </a:p>
            <a:p>
              <a:pPr algn="ctr">
                <a:defRPr/>
              </a:pPr>
              <a:r>
                <a:rPr lang="zh-CN" altLang="en-US" sz="1600" dirty="0"/>
                <a:t>更多功能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43838" y="3000372"/>
              <a:ext cx="1154152" cy="8573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dirty="0"/>
                <a:t>更少硬件</a:t>
              </a:r>
            </a:p>
            <a:p>
              <a:pPr algn="ctr">
                <a:defRPr/>
              </a:pPr>
              <a:r>
                <a:rPr lang="zh-CN" altLang="en-US" sz="1600" dirty="0"/>
                <a:t>更少人力</a:t>
              </a:r>
            </a:p>
            <a:p>
              <a:pPr algn="ctr">
                <a:defRPr/>
              </a:pPr>
              <a:r>
                <a:rPr lang="zh-CN" altLang="en-US" sz="1600" dirty="0"/>
                <a:t>更少故障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4480" y="3000372"/>
              <a:ext cx="1579278" cy="1754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003">
              <a:schemeClr val="dk1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dirty="0"/>
                <a:t>－质量指标－</a:t>
              </a:r>
              <a:endParaRPr lang="en-US" altLang="zh-CN" b="1" dirty="0"/>
            </a:p>
            <a:p>
              <a:pPr algn="ctr">
                <a:defRPr/>
              </a:pPr>
              <a:r>
                <a:rPr lang="zh-CN" altLang="en-US" dirty="0"/>
                <a:t>可用性</a:t>
              </a:r>
            </a:p>
            <a:p>
              <a:pPr algn="ctr">
                <a:defRPr/>
              </a:pPr>
              <a:r>
                <a:rPr lang="zh-CN" altLang="en-US" dirty="0"/>
                <a:t>安全性</a:t>
              </a:r>
            </a:p>
            <a:p>
              <a:pPr algn="ctr">
                <a:defRPr/>
              </a:pPr>
              <a:r>
                <a:rPr lang="zh-CN" altLang="en-US" dirty="0"/>
                <a:t>性能</a:t>
              </a:r>
            </a:p>
            <a:p>
              <a:pPr algn="ctr">
                <a:defRPr/>
              </a:pPr>
              <a:r>
                <a:rPr lang="zh-CN" altLang="en-US" dirty="0"/>
                <a:t>稳定性</a:t>
              </a:r>
            </a:p>
            <a:p>
              <a:pPr algn="ctr">
                <a:defRPr/>
              </a:pPr>
              <a:r>
                <a:rPr lang="zh-CN" altLang="en-US" dirty="0"/>
                <a:t>可维护性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架构的考虑要点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架构考虑的方向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571472" y="2071678"/>
          <a:ext cx="800105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17145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dirty="0" smtClean="0"/>
              <a:t>总体架构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分解：按不同的业务领域、用户群来分解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业务复杂性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 smtClean="0"/>
              <a:t>分配：将业务需求分配到各个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公司、部门、系统、服务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 smtClean="0"/>
              <a:t>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服务可独立部署和维护，它们之间多采用分布式交互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245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业务划分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总体架构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架构规定了软件的高层划分及各部分间的交互</a:t>
            </a:r>
            <a:endParaRPr lang="en-US" altLang="zh-CN" smtClean="0"/>
          </a:p>
          <a:p>
            <a:pPr lvl="1"/>
            <a:r>
              <a:rPr lang="zh-CN" altLang="en-US" smtClean="0"/>
              <a:t>架构</a:t>
            </a:r>
            <a:r>
              <a:rPr lang="zh-CN" altLang="en-US" i="1" smtClean="0"/>
              <a:t>不是</a:t>
            </a:r>
            <a:r>
              <a:rPr lang="zh-CN" altLang="en-US" smtClean="0"/>
              <a:t>软件，但架构决策体现于软件平台和框架之中</a:t>
            </a:r>
            <a:endParaRPr lang="en-US" altLang="zh-CN" smtClean="0"/>
          </a:p>
          <a:p>
            <a:pPr lvl="1"/>
            <a:r>
              <a:rPr lang="zh-CN" altLang="en-US" smtClean="0"/>
              <a:t>架构的优劣决定了业务应用系统的实施能力和发展空间</a:t>
            </a:r>
            <a:endParaRPr lang="en-US" altLang="zh-CN" smtClean="0"/>
          </a:p>
          <a:p>
            <a:pPr lvl="1"/>
            <a:r>
              <a:rPr lang="zh-CN" altLang="en-US" smtClean="0"/>
              <a:t>技术搭台，业务唱戏   </a:t>
            </a:r>
            <a:r>
              <a:rPr lang="en-US" altLang="zh-CN" smtClean="0">
                <a:sym typeface="Wingdings" pitchFamily="2" charset="2"/>
              </a:rPr>
              <a:t> </a:t>
            </a:r>
            <a:r>
              <a:rPr lang="zh-CN" altLang="en-US" smtClean="0"/>
              <a:t>架构搭台，应用唱戏</a:t>
            </a:r>
            <a:endParaRPr lang="en-US" altLang="zh-CN" smtClean="0"/>
          </a:p>
          <a:p>
            <a:r>
              <a:rPr lang="zh-CN" altLang="en-US" smtClean="0"/>
              <a:t>架构永远在随着业务的发展而变迁</a:t>
            </a:r>
            <a:r>
              <a:rPr lang="en-US" altLang="zh-CN" smtClean="0"/>
              <a:t>– </a:t>
            </a:r>
            <a:r>
              <a:rPr lang="zh-CN" altLang="en-US" smtClean="0"/>
              <a:t>拥抱变化！</a:t>
            </a:r>
            <a:endParaRPr lang="en-US" altLang="zh-CN" smtClean="0"/>
          </a:p>
        </p:txBody>
      </p:sp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什么是架构？</a:t>
            </a:r>
          </a:p>
        </p:txBody>
      </p:sp>
      <p:grpSp>
        <p:nvGrpSpPr>
          <p:cNvPr id="6148" name="组合 27"/>
          <p:cNvGrpSpPr>
            <a:grpSpLocks/>
          </p:cNvGrpSpPr>
          <p:nvPr/>
        </p:nvGrpSpPr>
        <p:grpSpPr bwMode="auto">
          <a:xfrm>
            <a:off x="1428750" y="3429000"/>
            <a:ext cx="6643688" cy="2854325"/>
            <a:chOff x="1428728" y="3724418"/>
            <a:chExt cx="6643734" cy="2853744"/>
          </a:xfrm>
        </p:grpSpPr>
        <p:sp>
          <p:nvSpPr>
            <p:cNvPr id="6149" name="TextBox 13"/>
            <p:cNvSpPr txBox="1">
              <a:spLocks noChangeArrowheads="1"/>
            </p:cNvSpPr>
            <p:nvPr/>
          </p:nvSpPr>
          <p:spPr bwMode="auto">
            <a:xfrm rot="-1500000">
              <a:off x="5270614" y="3724665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架构变迁</a:t>
              </a:r>
            </a:p>
          </p:txBody>
        </p:sp>
        <p:cxnSp>
          <p:nvCxnSpPr>
            <p:cNvPr id="8" name="曲线连接符 7"/>
            <p:cNvCxnSpPr/>
            <p:nvPr/>
          </p:nvCxnSpPr>
          <p:spPr>
            <a:xfrm flipV="1">
              <a:off x="2428860" y="3818062"/>
              <a:ext cx="4929222" cy="2441078"/>
            </a:xfrm>
            <a:prstGeom prst="curvedConnector3">
              <a:avLst>
                <a:gd name="adj1" fmla="val 50000"/>
              </a:avLst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785918" y="6362306"/>
              <a:ext cx="5500725" cy="1588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773374" y="5162401"/>
              <a:ext cx="2739467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643438" y="3724418"/>
              <a:ext cx="500066" cy="25717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zh-CN" altLang="en-US" sz="2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</a:rPr>
                <a:t>架构升级</a:t>
              </a:r>
            </a:p>
          </p:txBody>
        </p:sp>
        <p:sp>
          <p:nvSpPr>
            <p:cNvPr id="6154" name="TextBox 11"/>
            <p:cNvSpPr txBox="1">
              <a:spLocks noChangeArrowheads="1"/>
            </p:cNvSpPr>
            <p:nvPr/>
          </p:nvSpPr>
          <p:spPr bwMode="auto">
            <a:xfrm>
              <a:off x="6215074" y="5246918"/>
              <a:ext cx="114300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更多用户</a:t>
              </a:r>
            </a:p>
            <a:p>
              <a:r>
                <a:rPr lang="zh-CN" altLang="en-US"/>
                <a:t>更多数据</a:t>
              </a:r>
            </a:p>
            <a:p>
              <a:r>
                <a:rPr lang="zh-CN" altLang="en-US"/>
                <a:t>更多功能</a:t>
              </a:r>
            </a:p>
          </p:txBody>
        </p:sp>
        <p:sp>
          <p:nvSpPr>
            <p:cNvPr id="6155" name="TextBox 12"/>
            <p:cNvSpPr txBox="1">
              <a:spLocks noChangeArrowheads="1"/>
            </p:cNvSpPr>
            <p:nvPr/>
          </p:nvSpPr>
          <p:spPr bwMode="auto">
            <a:xfrm>
              <a:off x="2214546" y="3786190"/>
              <a:ext cx="114300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硬件成本</a:t>
              </a:r>
            </a:p>
            <a:p>
              <a:r>
                <a:rPr lang="zh-CN" altLang="en-US"/>
                <a:t>人力成本</a:t>
              </a:r>
            </a:p>
            <a:p>
              <a:r>
                <a:rPr lang="zh-CN" altLang="en-US"/>
                <a:t>质量成本</a:t>
              </a:r>
            </a:p>
          </p:txBody>
        </p:sp>
        <p:sp>
          <p:nvSpPr>
            <p:cNvPr id="6156" name="TextBox 16"/>
            <p:cNvSpPr txBox="1">
              <a:spLocks noChangeArrowheads="1"/>
            </p:cNvSpPr>
            <p:nvPr/>
          </p:nvSpPr>
          <p:spPr bwMode="auto">
            <a:xfrm>
              <a:off x="7286644" y="5931831"/>
              <a:ext cx="7858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提高收益</a:t>
              </a:r>
            </a:p>
          </p:txBody>
        </p:sp>
        <p:sp>
          <p:nvSpPr>
            <p:cNvPr id="6157" name="TextBox 17"/>
            <p:cNvSpPr txBox="1">
              <a:spLocks noChangeArrowheads="1"/>
            </p:cNvSpPr>
            <p:nvPr/>
          </p:nvSpPr>
          <p:spPr bwMode="auto">
            <a:xfrm>
              <a:off x="1428728" y="3764435"/>
              <a:ext cx="7858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节约成本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2357422" y="4208507"/>
              <a:ext cx="5000660" cy="2155386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9" name="TextBox 19"/>
            <p:cNvSpPr txBox="1">
              <a:spLocks noChangeArrowheads="1"/>
            </p:cNvSpPr>
            <p:nvPr/>
          </p:nvSpPr>
          <p:spPr bwMode="auto">
            <a:xfrm rot="-1440000">
              <a:off x="6189372" y="4496280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业务发展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业务划分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总体架构</a:t>
            </a:r>
            <a:r>
              <a:rPr lang="en-US" altLang="zh-CN" dirty="0" smtClean="0"/>
              <a:t>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571472" y="2071678"/>
          <a:ext cx="800105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17145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分解：按不同的技术层次来分解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技术复杂性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 smtClean="0"/>
              <a:t>分配：将技术需求分配到各个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中间件、容器、框架、工具组件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 smtClean="0"/>
              <a:t>容器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框架通过特定的技术模式来透明或半透明地解决技术问题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系统细分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应用优化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571472" y="2071678"/>
          <a:ext cx="800105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71563"/>
            <a:ext cx="8229600" cy="1714500"/>
          </a:xfrm>
          <a:prstGeom prst="rect">
            <a:avLst/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indent="-285750" eaLnBrk="0" hangingPunct="0">
              <a:spcBef>
                <a:spcPct val="20000"/>
              </a:spcBef>
              <a:defRPr/>
            </a:pPr>
            <a:r>
              <a:rPr lang="zh-CN" altLang="en-US" sz="2800" dirty="0"/>
              <a:t>局部调优（数据存取）</a:t>
            </a:r>
            <a:endParaRPr lang="en-US" altLang="zh-CN" sz="2800" dirty="0"/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zh-CN" altLang="en-US" sz="2000" dirty="0"/>
              <a:t>分解：按数据的位置、读写、计算特性等分解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数据存取复杂性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zh-CN" altLang="en-US" sz="2000" dirty="0"/>
              <a:t>分配：将数据分配到各个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数据库、索引库、存储系统、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zh-CN" altLang="en-US" sz="2000" dirty="0"/>
              <a:t>不同的存储技术适合于不同的数据存取需求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应用优化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考虑面向服务体系</a:t>
            </a:r>
            <a:endParaRPr lang="en-US" altLang="zh-CN" dirty="0" smtClean="0"/>
          </a:p>
          <a:p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更加专业化、服务化的信息收集系统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更加全面化、自动化的配置管理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更加有效率的镜像同步、切换</a:t>
            </a:r>
            <a:endParaRPr lang="en-US" altLang="zh-CN" dirty="0" smtClean="0"/>
          </a:p>
          <a:p>
            <a:r>
              <a:rPr lang="zh-CN" altLang="en-US" dirty="0" smtClean="0"/>
              <a:t>局部应用优化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优化数据同步系统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读写分离</a:t>
            </a:r>
          </a:p>
        </p:txBody>
      </p:sp>
      <p:sp>
        <p:nvSpPr>
          <p:cNvPr id="276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展望未来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架构随着业务发展不断演进</a:t>
            </a:r>
            <a:endParaRPr lang="en-US" altLang="zh-CN" smtClean="0"/>
          </a:p>
          <a:p>
            <a:r>
              <a:rPr lang="zh-CN" altLang="en-US" smtClean="0"/>
              <a:t>架构发展要有方向有节奏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286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Q &amp; A</a:t>
            </a:r>
            <a:endParaRPr lang="zh-CN" altLang="en-US" smtClean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B2B</a:t>
            </a:r>
            <a:r>
              <a:rPr lang="zh-CN" altLang="en-US" smtClean="0"/>
              <a:t>架构演化过程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rot="10800000" flipV="1">
            <a:off x="635000" y="1595438"/>
            <a:ext cx="0" cy="381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rot="-5400000">
            <a:off x="4739482" y="1285081"/>
            <a:ext cx="0" cy="8208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 rot="-5400000">
            <a:off x="1497013" y="5429250"/>
            <a:ext cx="508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/>
              <a:t>1999</a:t>
            </a:r>
          </a:p>
          <a:p>
            <a:pPr algn="r"/>
            <a:r>
              <a:rPr lang="zh-CN" altLang="en-US"/>
              <a:t>史前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 rot="-5400000">
            <a:off x="2157413" y="5632450"/>
            <a:ext cx="914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/>
              <a:t>2001</a:t>
            </a:r>
          </a:p>
          <a:p>
            <a:pPr algn="r"/>
            <a:r>
              <a:rPr lang="zh-CN" altLang="en-US"/>
              <a:t>石器时代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 rot="-5400000">
            <a:off x="3500438" y="5518150"/>
            <a:ext cx="6858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/>
              <a:t>2002</a:t>
            </a:r>
          </a:p>
          <a:p>
            <a:pPr algn="r"/>
            <a:r>
              <a:rPr lang="zh-CN" altLang="en-US"/>
              <a:t>中世纪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 rot="-5400000">
            <a:off x="4824413" y="5632450"/>
            <a:ext cx="914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/>
              <a:t>2005</a:t>
            </a:r>
          </a:p>
          <a:p>
            <a:pPr algn="r"/>
            <a:r>
              <a:rPr lang="zh-CN" altLang="en-US"/>
              <a:t>工业革命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 rot="-5400000">
            <a:off x="6294438" y="5745162"/>
            <a:ext cx="11430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/>
              <a:t>未来</a:t>
            </a:r>
          </a:p>
          <a:p>
            <a:pPr algn="r"/>
            <a:r>
              <a:rPr lang="zh-CN" altLang="en-US"/>
              <a:t>星际时代？</a:t>
            </a:r>
          </a:p>
        </p:txBody>
      </p:sp>
      <p:pic>
        <p:nvPicPr>
          <p:cNvPr id="7179" name="Picture 18" descr="恐龙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4225925"/>
            <a:ext cx="1238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9" descr="北京猿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578225"/>
            <a:ext cx="1143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23" descr="中世纪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4263" y="3362325"/>
            <a:ext cx="876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2" name="Text Box 31"/>
          <p:cNvSpPr txBox="1">
            <a:spLocks noChangeArrowheads="1"/>
          </p:cNvSpPr>
          <p:nvPr/>
        </p:nvSpPr>
        <p:spPr bwMode="auto">
          <a:xfrm>
            <a:off x="1189038" y="3865563"/>
            <a:ext cx="40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Perl</a:t>
            </a:r>
          </a:p>
        </p:txBody>
      </p:sp>
      <p:sp>
        <p:nvSpPr>
          <p:cNvPr id="7183" name="Text Box 32"/>
          <p:cNvSpPr txBox="1">
            <a:spLocks noChangeArrowheads="1"/>
          </p:cNvSpPr>
          <p:nvPr/>
        </p:nvSpPr>
        <p:spPr bwMode="auto">
          <a:xfrm>
            <a:off x="1981200" y="2713038"/>
            <a:ext cx="11049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WebMacro</a:t>
            </a:r>
          </a:p>
          <a:p>
            <a:r>
              <a:rPr lang="en-US" altLang="zh-CN"/>
              <a:t>pojo</a:t>
            </a:r>
          </a:p>
          <a:p>
            <a:r>
              <a:rPr lang="en-US" altLang="zh-CN"/>
              <a:t>jdbc</a:t>
            </a:r>
          </a:p>
        </p:txBody>
      </p:sp>
      <p:sp>
        <p:nvSpPr>
          <p:cNvPr id="7184" name="Text Box 33"/>
          <p:cNvSpPr txBox="1">
            <a:spLocks noChangeArrowheads="1"/>
          </p:cNvSpPr>
          <p:nvPr/>
        </p:nvSpPr>
        <p:spPr bwMode="auto">
          <a:xfrm>
            <a:off x="3348038" y="2425700"/>
            <a:ext cx="800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Velocity</a:t>
            </a:r>
          </a:p>
          <a:p>
            <a:r>
              <a:rPr lang="en-US" altLang="zh-CN"/>
              <a:t>Ejb</a:t>
            </a:r>
            <a:endParaRPr lang="zh-CN" altLang="en-US"/>
          </a:p>
        </p:txBody>
      </p:sp>
      <p:pic>
        <p:nvPicPr>
          <p:cNvPr id="7185" name="Picture 34" descr="工业革命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3450" y="2857500"/>
            <a:ext cx="971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6" name="Text Box 35"/>
          <p:cNvSpPr txBox="1">
            <a:spLocks noChangeArrowheads="1"/>
          </p:cNvSpPr>
          <p:nvPr/>
        </p:nvSpPr>
        <p:spPr bwMode="auto">
          <a:xfrm>
            <a:off x="4645025" y="2138363"/>
            <a:ext cx="660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WebX</a:t>
            </a:r>
          </a:p>
          <a:p>
            <a:r>
              <a:rPr lang="en-US" altLang="zh-CN"/>
              <a:t>Spring</a:t>
            </a:r>
          </a:p>
        </p:txBody>
      </p:sp>
      <p:pic>
        <p:nvPicPr>
          <p:cNvPr id="7187" name="Picture 36" descr="外星人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3450" y="2497138"/>
            <a:ext cx="11049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" name="Text Box 37"/>
          <p:cNvSpPr txBox="1">
            <a:spLocks noChangeArrowheads="1"/>
          </p:cNvSpPr>
          <p:nvPr/>
        </p:nvSpPr>
        <p:spPr bwMode="auto">
          <a:xfrm>
            <a:off x="6013450" y="1273175"/>
            <a:ext cx="10795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/>
              <a:t>SOA</a:t>
            </a:r>
          </a:p>
          <a:p>
            <a:r>
              <a:rPr lang="en-US" altLang="zh-CN"/>
              <a:t>OPEN API</a:t>
            </a:r>
          </a:p>
          <a:p>
            <a:r>
              <a:rPr lang="zh-CN" altLang="en-US"/>
              <a:t>云计算</a:t>
            </a:r>
          </a:p>
          <a:p>
            <a:r>
              <a:rPr lang="en-US" altLang="zh-CN"/>
              <a:t>… … </a:t>
            </a:r>
          </a:p>
        </p:txBody>
      </p:sp>
      <p:sp>
        <p:nvSpPr>
          <p:cNvPr id="7189" name="Line 38"/>
          <p:cNvSpPr>
            <a:spLocks noChangeShapeType="1"/>
          </p:cNvSpPr>
          <p:nvPr/>
        </p:nvSpPr>
        <p:spPr bwMode="auto">
          <a:xfrm>
            <a:off x="1692275" y="5233988"/>
            <a:ext cx="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0" name="Line 39"/>
          <p:cNvSpPr>
            <a:spLocks noChangeShapeType="1"/>
          </p:cNvSpPr>
          <p:nvPr/>
        </p:nvSpPr>
        <p:spPr bwMode="auto">
          <a:xfrm>
            <a:off x="2700338" y="5233988"/>
            <a:ext cx="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1" name="Line 40"/>
          <p:cNvSpPr>
            <a:spLocks noChangeShapeType="1"/>
          </p:cNvSpPr>
          <p:nvPr/>
        </p:nvSpPr>
        <p:spPr bwMode="auto">
          <a:xfrm>
            <a:off x="3924300" y="5233988"/>
            <a:ext cx="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2" name="Line 41"/>
          <p:cNvSpPr>
            <a:spLocks noChangeShapeType="1"/>
          </p:cNvSpPr>
          <p:nvPr/>
        </p:nvSpPr>
        <p:spPr bwMode="auto">
          <a:xfrm>
            <a:off x="5148263" y="5248275"/>
            <a:ext cx="0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3" name="Line 42"/>
          <p:cNvSpPr>
            <a:spLocks noChangeShapeType="1"/>
          </p:cNvSpPr>
          <p:nvPr/>
        </p:nvSpPr>
        <p:spPr bwMode="auto">
          <a:xfrm>
            <a:off x="6732588" y="5233988"/>
            <a:ext cx="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Perl</a:t>
            </a:r>
            <a:r>
              <a:rPr lang="zh-CN" altLang="en-US" smtClean="0"/>
              <a:t>，</a:t>
            </a:r>
            <a:r>
              <a:rPr lang="en-US" altLang="zh-CN" smtClean="0"/>
              <a:t>CGI……</a:t>
            </a:r>
          </a:p>
          <a:p>
            <a:r>
              <a:rPr lang="en-US" altLang="zh-CN" smtClean="0"/>
              <a:t>Mysql</a:t>
            </a:r>
          </a:p>
          <a:p>
            <a:r>
              <a:rPr lang="en-US" altLang="zh-CN" smtClean="0"/>
              <a:t>Apache</a:t>
            </a:r>
          </a:p>
          <a:p>
            <a:r>
              <a:rPr lang="zh-CN" altLang="en-US" smtClean="0"/>
              <a:t>服务器在美国，</a:t>
            </a:r>
            <a:r>
              <a:rPr lang="en-US" altLang="zh-CN" smtClean="0"/>
              <a:t>56KModem</a:t>
            </a:r>
            <a:r>
              <a:rPr lang="zh-CN" altLang="en-US" smtClean="0"/>
              <a:t>，远程开发、测试、部署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1999-</a:t>
            </a:r>
            <a:r>
              <a:rPr lang="zh-CN" altLang="en-US" smtClean="0"/>
              <a:t>史前时代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服务器使用线程性能比</a:t>
            </a:r>
            <a:r>
              <a:rPr lang="en-US" altLang="zh-CN" smtClean="0"/>
              <a:t>cgi</a:t>
            </a:r>
            <a:r>
              <a:rPr lang="zh-CN" altLang="en-US" smtClean="0"/>
              <a:t>技术使用进程好</a:t>
            </a:r>
          </a:p>
          <a:p>
            <a:r>
              <a:rPr lang="en-US" altLang="zh-CN" smtClean="0"/>
              <a:t>Java</a:t>
            </a:r>
            <a:r>
              <a:rPr lang="zh-CN" altLang="en-US" smtClean="0"/>
              <a:t>相比</a:t>
            </a:r>
            <a:r>
              <a:rPr lang="en-US" altLang="zh-CN" smtClean="0"/>
              <a:t>Perl</a:t>
            </a:r>
            <a:r>
              <a:rPr lang="zh-CN" altLang="en-US" smtClean="0"/>
              <a:t>，可维护性好，开发效率高</a:t>
            </a:r>
          </a:p>
          <a:p>
            <a:r>
              <a:rPr lang="en-US" altLang="zh-CN" smtClean="0"/>
              <a:t>Java</a:t>
            </a:r>
            <a:r>
              <a:rPr lang="zh-CN" altLang="en-US" smtClean="0"/>
              <a:t>开始在国内流行</a:t>
            </a:r>
            <a:endParaRPr lang="en-US" altLang="zh-CN" smtClean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史前</a:t>
            </a:r>
            <a:r>
              <a:rPr lang="en-US" altLang="zh-CN" smtClean="0"/>
              <a:t>-</a:t>
            </a:r>
            <a:r>
              <a:rPr lang="zh-CN" altLang="en-US" smtClean="0"/>
              <a:t>石器时代原因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开始使用</a:t>
            </a:r>
            <a:r>
              <a:rPr lang="en-US" altLang="zh-CN" smtClean="0"/>
              <a:t>Java</a:t>
            </a:r>
          </a:p>
          <a:p>
            <a:r>
              <a:rPr lang="zh-CN" altLang="en-US" smtClean="0"/>
              <a:t>模板技术采用</a:t>
            </a:r>
            <a:r>
              <a:rPr lang="en-US" altLang="zh-CN" smtClean="0"/>
              <a:t>WebMacro</a:t>
            </a:r>
          </a:p>
          <a:p>
            <a:r>
              <a:rPr lang="zh-CN" altLang="en-US" smtClean="0"/>
              <a:t>中间层采用</a:t>
            </a:r>
            <a:r>
              <a:rPr lang="en-US" altLang="zh-CN" smtClean="0"/>
              <a:t>Servlet</a:t>
            </a:r>
            <a:r>
              <a:rPr lang="zh-CN" altLang="en-US" smtClean="0"/>
              <a:t>技术，使用</a:t>
            </a:r>
            <a:r>
              <a:rPr lang="en-US" altLang="zh-CN" smtClean="0"/>
              <a:t>POJO</a:t>
            </a:r>
            <a:r>
              <a:rPr lang="zh-CN" altLang="en-US" smtClean="0"/>
              <a:t>封装业务逻辑和数据访问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BizObj</a:t>
            </a:r>
            <a:r>
              <a:rPr lang="zh-CN" altLang="en-US" smtClean="0"/>
              <a:t>对象封装基本业务逻辑和数据访问方法</a:t>
            </a:r>
          </a:p>
          <a:p>
            <a:pPr lvl="1"/>
            <a:r>
              <a:rPr lang="zh-CN" altLang="en-US" smtClean="0"/>
              <a:t>其它业务对象继承</a:t>
            </a:r>
            <a:r>
              <a:rPr lang="en-US" altLang="zh-CN" smtClean="0"/>
              <a:t>BizObj</a:t>
            </a:r>
            <a:r>
              <a:rPr lang="zh-CN" altLang="en-US" smtClean="0"/>
              <a:t>方法，实现自己的业务逻辑和数据访问方法</a:t>
            </a:r>
          </a:p>
          <a:p>
            <a:r>
              <a:rPr lang="zh-CN" altLang="en-US" smtClean="0"/>
              <a:t>使用</a:t>
            </a:r>
            <a:r>
              <a:rPr lang="en-US" altLang="zh-CN" smtClean="0"/>
              <a:t>JDBC</a:t>
            </a:r>
            <a:r>
              <a:rPr lang="zh-CN" altLang="en-US" smtClean="0"/>
              <a:t>访问数据库</a:t>
            </a:r>
          </a:p>
          <a:p>
            <a:r>
              <a:rPr lang="en-US" altLang="zh-CN" smtClean="0"/>
              <a:t>Servlet</a:t>
            </a:r>
            <a:r>
              <a:rPr lang="zh-CN" altLang="en-US" smtClean="0"/>
              <a:t>容器使用</a:t>
            </a:r>
            <a:r>
              <a:rPr lang="en-US" altLang="zh-CN" smtClean="0"/>
              <a:t>resin</a:t>
            </a:r>
            <a:r>
              <a:rPr lang="zh-CN" altLang="en-US" smtClean="0"/>
              <a:t>，</a:t>
            </a:r>
            <a:r>
              <a:rPr lang="en-US" altLang="zh-CN" smtClean="0"/>
              <a:t>Web</a:t>
            </a:r>
            <a:r>
              <a:rPr lang="zh-CN" altLang="en-US" smtClean="0"/>
              <a:t>服务器使用</a:t>
            </a:r>
            <a:r>
              <a:rPr lang="en-US" altLang="zh-CN" smtClean="0"/>
              <a:t>Apache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2001</a:t>
            </a:r>
            <a:r>
              <a:rPr lang="zh-CN" altLang="en-US" smtClean="0"/>
              <a:t>底</a:t>
            </a:r>
            <a:r>
              <a:rPr lang="en-US" altLang="zh-CN" smtClean="0"/>
              <a:t>-</a:t>
            </a:r>
            <a:r>
              <a:rPr lang="zh-CN" altLang="en-US" smtClean="0"/>
              <a:t>石器时代</a:t>
            </a:r>
            <a:r>
              <a:rPr lang="en-US" altLang="zh-CN" smtClean="0"/>
              <a:t>-www</a:t>
            </a:r>
            <a:r>
              <a:rPr lang="zh-CN" altLang="en-US" smtClean="0"/>
              <a:t>系统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2001</a:t>
            </a:r>
            <a:r>
              <a:rPr lang="zh-CN" altLang="en-US" smtClean="0"/>
              <a:t>底</a:t>
            </a:r>
            <a:r>
              <a:rPr lang="en-US" altLang="zh-CN" smtClean="0"/>
              <a:t>-</a:t>
            </a:r>
            <a:r>
              <a:rPr lang="zh-CN" altLang="en-US" smtClean="0"/>
              <a:t>石器时代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1268" name="AutoShape 7"/>
          <p:cNvSpPr>
            <a:spLocks noChangeArrowheads="1"/>
          </p:cNvSpPr>
          <p:nvPr/>
        </p:nvSpPr>
        <p:spPr bwMode="auto">
          <a:xfrm>
            <a:off x="1619250" y="3068638"/>
            <a:ext cx="2736850" cy="1081087"/>
          </a:xfrm>
          <a:prstGeom prst="cube">
            <a:avLst>
              <a:gd name="adj" fmla="val 25000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POJO</a:t>
            </a:r>
            <a:r>
              <a:rPr kumimoji="1" lang="zh-CN" altLang="en-US" sz="1600">
                <a:latin typeface="Tahoma" pitchFamily="34" charset="0"/>
              </a:rPr>
              <a:t>的</a:t>
            </a:r>
            <a:r>
              <a:rPr kumimoji="1" lang="en-US" altLang="zh-CN" sz="1600">
                <a:latin typeface="Tahoma" pitchFamily="34" charset="0"/>
              </a:rPr>
              <a:t>biz</a:t>
            </a:r>
            <a:r>
              <a:rPr kumimoji="1" lang="zh-CN" altLang="en-US" sz="1600">
                <a:latin typeface="Tahoma" pitchFamily="34" charset="0"/>
              </a:rPr>
              <a:t>层</a:t>
            </a:r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1619250" y="1844675"/>
            <a:ext cx="2736850" cy="1008063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WebMacro</a:t>
            </a:r>
            <a:r>
              <a:rPr kumimoji="1" lang="zh-CN" altLang="en-US" sz="1600">
                <a:latin typeface="Tahoma" pitchFamily="34" charset="0"/>
              </a:rPr>
              <a:t>的模板技术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22263" y="2276475"/>
            <a:ext cx="93662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表现层</a:t>
            </a:r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>
            <a:off x="827088" y="2636838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12"/>
          <p:cNvSpPr>
            <a:spLocks noChangeShapeType="1"/>
          </p:cNvSpPr>
          <p:nvPr/>
        </p:nvSpPr>
        <p:spPr bwMode="auto">
          <a:xfrm flipV="1">
            <a:off x="827088" y="2060575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179388" y="3502025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业务层</a:t>
            </a:r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auto">
          <a:xfrm>
            <a:off x="827088" y="3862388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5"/>
          <p:cNvSpPr>
            <a:spLocks noChangeShapeType="1"/>
          </p:cNvSpPr>
          <p:nvPr/>
        </p:nvSpPr>
        <p:spPr bwMode="auto">
          <a:xfrm flipV="1">
            <a:off x="827088" y="3286125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AutoShape 45"/>
          <p:cNvSpPr>
            <a:spLocks noChangeArrowheads="1"/>
          </p:cNvSpPr>
          <p:nvPr/>
        </p:nvSpPr>
        <p:spPr bwMode="auto">
          <a:xfrm>
            <a:off x="4284663" y="3429000"/>
            <a:ext cx="1150937" cy="144463"/>
          </a:xfrm>
          <a:prstGeom prst="rightArrow">
            <a:avLst>
              <a:gd name="adj1" fmla="val 50000"/>
              <a:gd name="adj2" fmla="val 1991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7" name="Group 48"/>
          <p:cNvGrpSpPr>
            <a:grpSpLocks/>
          </p:cNvGrpSpPr>
          <p:nvPr/>
        </p:nvGrpSpPr>
        <p:grpSpPr bwMode="auto">
          <a:xfrm>
            <a:off x="5508625" y="1557338"/>
            <a:ext cx="3384550" cy="4752975"/>
            <a:chOff x="3470" y="663"/>
            <a:chExt cx="2132" cy="2994"/>
          </a:xfrm>
        </p:grpSpPr>
        <p:grpSp>
          <p:nvGrpSpPr>
            <p:cNvPr id="11281" name="Group 23"/>
            <p:cNvGrpSpPr>
              <a:grpSpLocks/>
            </p:cNvGrpSpPr>
            <p:nvPr/>
          </p:nvGrpSpPr>
          <p:grpSpPr bwMode="auto">
            <a:xfrm>
              <a:off x="3651" y="1842"/>
              <a:ext cx="772" cy="545"/>
              <a:chOff x="4059" y="1207"/>
              <a:chExt cx="1406" cy="545"/>
            </a:xfrm>
          </p:grpSpPr>
          <p:sp>
            <p:nvSpPr>
              <p:cNvPr id="11305" name="Rectangle 20"/>
              <p:cNvSpPr>
                <a:spLocks noChangeArrowheads="1"/>
              </p:cNvSpPr>
              <p:nvPr/>
            </p:nvSpPr>
            <p:spPr bwMode="auto">
              <a:xfrm>
                <a:off x="4059" y="1207"/>
                <a:ext cx="140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BizObj</a:t>
                </a:r>
              </a:p>
            </p:txBody>
          </p:sp>
          <p:sp>
            <p:nvSpPr>
              <p:cNvPr id="11306" name="Rectangle 21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业务逻辑方法</a:t>
                </a:r>
              </a:p>
            </p:txBody>
          </p:sp>
          <p:sp>
            <p:nvSpPr>
              <p:cNvPr id="11307" name="Rectangle 22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数据访问方法</a:t>
                </a:r>
              </a:p>
            </p:txBody>
          </p:sp>
        </p:grpSp>
        <p:grpSp>
          <p:nvGrpSpPr>
            <p:cNvPr id="11282" name="Group 24"/>
            <p:cNvGrpSpPr>
              <a:grpSpLocks/>
            </p:cNvGrpSpPr>
            <p:nvPr/>
          </p:nvGrpSpPr>
          <p:grpSpPr bwMode="auto">
            <a:xfrm>
              <a:off x="4740" y="2659"/>
              <a:ext cx="772" cy="545"/>
              <a:chOff x="4059" y="1207"/>
              <a:chExt cx="1406" cy="545"/>
            </a:xfrm>
          </p:grpSpPr>
          <p:sp>
            <p:nvSpPr>
              <p:cNvPr id="11302" name="Rectangle 25"/>
              <p:cNvSpPr>
                <a:spLocks noChangeArrowheads="1"/>
              </p:cNvSpPr>
              <p:nvPr/>
            </p:nvSpPr>
            <p:spPr bwMode="auto">
              <a:xfrm>
                <a:off x="4059" y="1207"/>
                <a:ext cx="140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OfferObj</a:t>
                </a:r>
              </a:p>
            </p:txBody>
          </p:sp>
          <p:sp>
            <p:nvSpPr>
              <p:cNvPr id="11303" name="Rectangle 26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业务逻辑方法</a:t>
                </a:r>
                <a:endParaRPr lang="en-US" altLang="zh-CN" sz="1200"/>
              </a:p>
            </p:txBody>
          </p:sp>
          <p:sp>
            <p:nvSpPr>
              <p:cNvPr id="11304" name="Rectangle 27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数据访问方法</a:t>
                </a:r>
              </a:p>
            </p:txBody>
          </p:sp>
        </p:grpSp>
        <p:grpSp>
          <p:nvGrpSpPr>
            <p:cNvPr id="11283" name="Group 28"/>
            <p:cNvGrpSpPr>
              <a:grpSpLocks/>
            </p:cNvGrpSpPr>
            <p:nvPr/>
          </p:nvGrpSpPr>
          <p:grpSpPr bwMode="auto">
            <a:xfrm>
              <a:off x="3696" y="2886"/>
              <a:ext cx="862" cy="545"/>
              <a:chOff x="4059" y="1207"/>
              <a:chExt cx="1406" cy="545"/>
            </a:xfrm>
          </p:grpSpPr>
          <p:sp>
            <p:nvSpPr>
              <p:cNvPr id="11299" name="Rectangle 29"/>
              <p:cNvSpPr>
                <a:spLocks noChangeArrowheads="1"/>
              </p:cNvSpPr>
              <p:nvPr/>
            </p:nvSpPr>
            <p:spPr bwMode="auto">
              <a:xfrm>
                <a:off x="4059" y="1207"/>
                <a:ext cx="140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MemberObj</a:t>
                </a:r>
              </a:p>
            </p:txBody>
          </p:sp>
          <p:sp>
            <p:nvSpPr>
              <p:cNvPr id="11300" name="Rectangle 30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业务逻辑方法</a:t>
                </a:r>
              </a:p>
            </p:txBody>
          </p:sp>
          <p:sp>
            <p:nvSpPr>
              <p:cNvPr id="11301" name="Rectangle 31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数据访问方法</a:t>
                </a:r>
              </a:p>
            </p:txBody>
          </p:sp>
        </p:grpSp>
        <p:grpSp>
          <p:nvGrpSpPr>
            <p:cNvPr id="11284" name="Group 32"/>
            <p:cNvGrpSpPr>
              <a:grpSpLocks/>
            </p:cNvGrpSpPr>
            <p:nvPr/>
          </p:nvGrpSpPr>
          <p:grpSpPr bwMode="auto">
            <a:xfrm>
              <a:off x="4604" y="935"/>
              <a:ext cx="907" cy="545"/>
              <a:chOff x="4059" y="1207"/>
              <a:chExt cx="1406" cy="545"/>
            </a:xfrm>
          </p:grpSpPr>
          <p:sp>
            <p:nvSpPr>
              <p:cNvPr id="11296" name="Rectangle 33"/>
              <p:cNvSpPr>
                <a:spLocks noChangeArrowheads="1"/>
              </p:cNvSpPr>
              <p:nvPr/>
            </p:nvSpPr>
            <p:spPr bwMode="auto">
              <a:xfrm>
                <a:off x="4059" y="1207"/>
                <a:ext cx="140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CompanyObj</a:t>
                </a:r>
              </a:p>
            </p:txBody>
          </p:sp>
          <p:sp>
            <p:nvSpPr>
              <p:cNvPr id="11297" name="Rectangle 34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业务逻辑方法</a:t>
                </a:r>
              </a:p>
            </p:txBody>
          </p:sp>
          <p:sp>
            <p:nvSpPr>
              <p:cNvPr id="11298" name="Rectangle 35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数据访问方法</a:t>
                </a:r>
              </a:p>
            </p:txBody>
          </p:sp>
        </p:grpSp>
        <p:grpSp>
          <p:nvGrpSpPr>
            <p:cNvPr id="11285" name="Group 38"/>
            <p:cNvGrpSpPr>
              <a:grpSpLocks/>
            </p:cNvGrpSpPr>
            <p:nvPr/>
          </p:nvGrpSpPr>
          <p:grpSpPr bwMode="auto">
            <a:xfrm>
              <a:off x="4059" y="2432"/>
              <a:ext cx="46" cy="408"/>
              <a:chOff x="3061" y="3203"/>
              <a:chExt cx="91" cy="907"/>
            </a:xfrm>
          </p:grpSpPr>
          <p:sp>
            <p:nvSpPr>
              <p:cNvPr id="11294" name="AutoShape 36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91" cy="18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" name="Line 37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0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39"/>
            <p:cNvGrpSpPr>
              <a:grpSpLocks/>
            </p:cNvGrpSpPr>
            <p:nvPr/>
          </p:nvGrpSpPr>
          <p:grpSpPr bwMode="auto">
            <a:xfrm rot="-3349858">
              <a:off x="4649" y="2160"/>
              <a:ext cx="46" cy="544"/>
              <a:chOff x="3061" y="3203"/>
              <a:chExt cx="91" cy="907"/>
            </a:xfrm>
          </p:grpSpPr>
          <p:sp>
            <p:nvSpPr>
              <p:cNvPr id="11292" name="AutoShape 40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91" cy="18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41"/>
              <p:cNvSpPr>
                <a:spLocks noChangeShapeType="1"/>
              </p:cNvSpPr>
              <p:nvPr/>
            </p:nvSpPr>
            <p:spPr bwMode="auto">
              <a:xfrm flipH="1" flipV="1">
                <a:off x="3107" y="3385"/>
                <a:ext cx="0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87" name="Group 42"/>
            <p:cNvGrpSpPr>
              <a:grpSpLocks/>
            </p:cNvGrpSpPr>
            <p:nvPr/>
          </p:nvGrpSpPr>
          <p:grpSpPr bwMode="auto">
            <a:xfrm rot="-7858837">
              <a:off x="4332" y="1253"/>
              <a:ext cx="46" cy="544"/>
              <a:chOff x="3061" y="3203"/>
              <a:chExt cx="91" cy="907"/>
            </a:xfrm>
          </p:grpSpPr>
          <p:sp>
            <p:nvSpPr>
              <p:cNvPr id="11290" name="AutoShape 43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91" cy="18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44"/>
              <p:cNvSpPr>
                <a:spLocks noChangeShapeType="1"/>
              </p:cNvSpPr>
              <p:nvPr/>
            </p:nvSpPr>
            <p:spPr bwMode="auto">
              <a:xfrm flipH="1" flipV="1">
                <a:off x="3107" y="3385"/>
                <a:ext cx="0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88" name="Rectangle 46"/>
            <p:cNvSpPr>
              <a:spLocks noChangeArrowheads="1"/>
            </p:cNvSpPr>
            <p:nvPr/>
          </p:nvSpPr>
          <p:spPr bwMode="auto">
            <a:xfrm>
              <a:off x="3470" y="663"/>
              <a:ext cx="2132" cy="29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Rectangle 47"/>
            <p:cNvSpPr>
              <a:spLocks noChangeArrowheads="1"/>
            </p:cNvSpPr>
            <p:nvPr/>
          </p:nvSpPr>
          <p:spPr bwMode="auto">
            <a:xfrm>
              <a:off x="3470" y="663"/>
              <a:ext cx="213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基于</a:t>
              </a:r>
              <a:r>
                <a:rPr lang="en-US" altLang="zh-CN"/>
                <a:t>pojo</a:t>
              </a:r>
              <a:r>
                <a:rPr lang="zh-CN" altLang="en-US"/>
                <a:t>的</a:t>
              </a:r>
              <a:r>
                <a:rPr lang="en-US" altLang="zh-CN"/>
                <a:t>Biz</a:t>
              </a:r>
              <a:r>
                <a:rPr lang="zh-CN" altLang="en-US"/>
                <a:t>层</a:t>
              </a:r>
            </a:p>
          </p:txBody>
        </p:sp>
      </p:grpSp>
      <p:sp>
        <p:nvSpPr>
          <p:cNvPr id="11278" name="AutoShape 49"/>
          <p:cNvSpPr>
            <a:spLocks noChangeArrowheads="1"/>
          </p:cNvSpPr>
          <p:nvPr/>
        </p:nvSpPr>
        <p:spPr bwMode="auto">
          <a:xfrm>
            <a:off x="1476375" y="4411663"/>
            <a:ext cx="1511300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Oracle</a:t>
            </a:r>
            <a:r>
              <a:rPr kumimoji="1" lang="zh-CN" altLang="en-US" sz="1600">
                <a:latin typeface="Tahoma" pitchFamily="34" charset="0"/>
              </a:rPr>
              <a:t>数据库</a:t>
            </a:r>
          </a:p>
        </p:txBody>
      </p:sp>
      <p:sp>
        <p:nvSpPr>
          <p:cNvPr id="11279" name="AutoShape 50"/>
          <p:cNvSpPr>
            <a:spLocks noChangeArrowheads="1"/>
          </p:cNvSpPr>
          <p:nvPr/>
        </p:nvSpPr>
        <p:spPr bwMode="auto">
          <a:xfrm>
            <a:off x="2917825" y="4411663"/>
            <a:ext cx="1366838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LDAP</a:t>
            </a:r>
          </a:p>
        </p:txBody>
      </p:sp>
      <p:sp>
        <p:nvSpPr>
          <p:cNvPr id="11280" name="Text Box 54"/>
          <p:cNvSpPr txBox="1">
            <a:spLocks noChangeArrowheads="1"/>
          </p:cNvSpPr>
          <p:nvPr/>
        </p:nvSpPr>
        <p:spPr bwMode="auto">
          <a:xfrm>
            <a:off x="198438" y="493395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数据存储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表现层仅仅使用模板技术，缺乏</a:t>
            </a:r>
            <a:r>
              <a:rPr lang="en-US" altLang="zh-CN" smtClean="0"/>
              <a:t>MVC</a:t>
            </a:r>
            <a:r>
              <a:rPr lang="zh-CN" altLang="en-US" smtClean="0"/>
              <a:t>框架，导致大量的</a:t>
            </a:r>
            <a:r>
              <a:rPr lang="en-US" altLang="zh-CN" smtClean="0"/>
              <a:t>servlet</a:t>
            </a:r>
            <a:r>
              <a:rPr lang="zh-CN" altLang="en-US" smtClean="0"/>
              <a:t>配置</a:t>
            </a:r>
          </a:p>
          <a:p>
            <a:r>
              <a:rPr lang="zh-CN" altLang="en-US" smtClean="0"/>
              <a:t>业务逻辑层和数据访问层耦合，可维护性和可扩展性差</a:t>
            </a:r>
          </a:p>
          <a:p>
            <a:r>
              <a:rPr lang="zh-CN" altLang="en-US" smtClean="0"/>
              <a:t>受到</a:t>
            </a:r>
            <a:r>
              <a:rPr lang="en-US" altLang="zh-CN" smtClean="0"/>
              <a:t>EJB</a:t>
            </a:r>
            <a:r>
              <a:rPr lang="zh-CN" altLang="en-US" smtClean="0"/>
              <a:t>风潮的影响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石器时代</a:t>
            </a:r>
            <a:r>
              <a:rPr lang="en-US" altLang="zh-CN" smtClean="0"/>
              <a:t>-</a:t>
            </a:r>
            <a:r>
              <a:rPr lang="zh-CN" altLang="en-US" smtClean="0"/>
              <a:t>中世纪原因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1490</Words>
  <Application>Microsoft Office PowerPoint</Application>
  <PresentationFormat>全屏显示(4:3)</PresentationFormat>
  <Paragraphs>419</Paragraphs>
  <Slides>37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主题1</vt:lpstr>
      <vt:lpstr>系统架构概述</vt:lpstr>
      <vt:lpstr>课程目标和内容</vt:lpstr>
      <vt:lpstr>什么是架构？</vt:lpstr>
      <vt:lpstr>B2B架构演化过程</vt:lpstr>
      <vt:lpstr>1999-史前时代</vt:lpstr>
      <vt:lpstr>史前-石器时代原因</vt:lpstr>
      <vt:lpstr>2001底-石器时代-www系统</vt:lpstr>
      <vt:lpstr>2001底-石器时代(续)</vt:lpstr>
      <vt:lpstr>石器时代-中世纪原因</vt:lpstr>
      <vt:lpstr>2002底-中世纪</vt:lpstr>
      <vt:lpstr>2002底-中世纪（续）</vt:lpstr>
      <vt:lpstr>中世纪-工业革命原因</vt:lpstr>
      <vt:lpstr>2005-工业革命</vt:lpstr>
      <vt:lpstr>2005-工业革命（续）</vt:lpstr>
      <vt:lpstr>演化还在继续…</vt:lpstr>
      <vt:lpstr>网站的现在</vt:lpstr>
      <vt:lpstr>中文站/国际站应用部署图</vt:lpstr>
      <vt:lpstr>网站镜像部署图(国际站)</vt:lpstr>
      <vt:lpstr>用户请求处理 </vt:lpstr>
      <vt:lpstr>互联网的挑战</vt:lpstr>
      <vt:lpstr>流量激增</vt:lpstr>
      <vt:lpstr>业务变更</vt:lpstr>
      <vt:lpstr>数据挖掘</vt:lpstr>
      <vt:lpstr>角色专业化细分</vt:lpstr>
      <vt:lpstr>高可用性</vt:lpstr>
      <vt:lpstr>架构设计理念</vt:lpstr>
      <vt:lpstr>架构的考虑要点</vt:lpstr>
      <vt:lpstr>架构考虑的方向</vt:lpstr>
      <vt:lpstr>业务划分(总体架构)</vt:lpstr>
      <vt:lpstr>业务划分(总体架构)</vt:lpstr>
      <vt:lpstr>系统架构</vt:lpstr>
      <vt:lpstr>系统细分</vt:lpstr>
      <vt:lpstr>应用优化</vt:lpstr>
      <vt:lpstr>应用优化</vt:lpstr>
      <vt:lpstr>展望未来</vt:lpstr>
      <vt:lpstr>总结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yihan.zhaoyh</cp:lastModifiedBy>
  <cp:revision>203</cp:revision>
  <dcterms:modified xsi:type="dcterms:W3CDTF">2009-12-08T04:17:55Z</dcterms:modified>
</cp:coreProperties>
</file>