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7" roundtripDataSignature="AMtx7mjtsB+RiL7N3918994FkJ0G03gW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7B413A-4582-442D-BDF8-192DD7DD44B5}">
  <a:tblStyle styleId="{077B413A-4582-442D-BDF8-192DD7DD44B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6B40FAF-77BD-4CAA-A6EE-087297F12A7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9d4d29166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69d4d29166_7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59e6c9b3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59e6c9b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9d4d291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69d4d2916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c23eadd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bc23eaddad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9d4d2916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69d4d29166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شريحة عنوان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2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عنوان ونص عمودي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1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عنوان ونص عموديان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2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محتويان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6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3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عنوان ومحتوى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4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4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عنوان المقطع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65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5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مقارنة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6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6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عنوان فقط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7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7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فارغ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8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8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محتوى مع تسمية توضيحية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6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6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9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صورة مع تسمية توضيحية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7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0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1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11" Type="http://schemas.openxmlformats.org/officeDocument/2006/relationships/image" Target="../media/image17.png"/><Relationship Id="rId10" Type="http://schemas.openxmlformats.org/officeDocument/2006/relationships/image" Target="../media/image14.png"/><Relationship Id="rId9" Type="http://schemas.openxmlformats.org/officeDocument/2006/relationships/image" Target="../media/image40.png"/><Relationship Id="rId5" Type="http://schemas.openxmlformats.org/officeDocument/2006/relationships/image" Target="../media/image19.png"/><Relationship Id="rId6" Type="http://schemas.openxmlformats.org/officeDocument/2006/relationships/image" Target="../media/image9.png"/><Relationship Id="rId7" Type="http://schemas.openxmlformats.org/officeDocument/2006/relationships/image" Target="../media/image23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deforces.com/group/c3FDl9EUi9/contest/262795/problem/A" TargetMode="External"/><Relationship Id="rId4" Type="http://schemas.openxmlformats.org/officeDocument/2006/relationships/hyperlink" Target="https://codeforces.com/group/c3FDl9EUi9/contest/262795/problem/B" TargetMode="External"/><Relationship Id="rId5" Type="http://schemas.openxmlformats.org/officeDocument/2006/relationships/hyperlink" Target="https://codeforces.com/group/c3FDl9EUi9/contest/262795/problem/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ideone.com/FbvFL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deforces.com/group/c3FDl9EUi9/contest/262795/problem/E" TargetMode="External"/><Relationship Id="rId4" Type="http://schemas.openxmlformats.org/officeDocument/2006/relationships/hyperlink" Target="https://codeforces.com/group/c3FDl9EUi9/contest/262795/problem/F" TargetMode="External"/><Relationship Id="rId5" Type="http://schemas.openxmlformats.org/officeDocument/2006/relationships/hyperlink" Target="https://codeforces.com/group/c3FDl9EUi9/contest/262795/problem/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0" Type="http://schemas.openxmlformats.org/officeDocument/2006/relationships/image" Target="../media/image4.png"/><Relationship Id="rId9" Type="http://schemas.openxmlformats.org/officeDocument/2006/relationships/image" Target="../media/image41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EABAB"/>
            </a:gs>
            <a:gs pos="50000">
              <a:srgbClr val="AEABAB"/>
            </a:gs>
            <a:gs pos="63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27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336431" y="1122362"/>
            <a:ext cx="9331569" cy="4022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GB" sz="4400" u="none" strike="noStrike">
                <a:latin typeface="Arial"/>
                <a:ea typeface="Arial"/>
                <a:cs typeface="Arial"/>
                <a:sym typeface="Arial"/>
              </a:rPr>
              <a:t>ICPC Assiut Community</a:t>
            </a:r>
            <a:br>
              <a:rPr b="0" i="0" lang="en-GB" sz="4400" u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4400" u="none" strike="noStrike">
                <a:latin typeface="Arial"/>
                <a:ea typeface="Arial"/>
                <a:cs typeface="Arial"/>
                <a:sym typeface="Arial"/>
              </a:rPr>
              <a:t>Juniors 1 Level</a:t>
            </a:r>
            <a:br>
              <a:rPr b="0" lang="en-GB" sz="4400">
                <a:solidFill>
                  <a:schemeClr val="lt1"/>
                </a:solidFill>
              </a:rPr>
            </a:br>
            <a:br>
              <a:rPr lang="en-GB" sz="4400">
                <a:solidFill>
                  <a:schemeClr val="lt1"/>
                </a:solidFill>
              </a:rPr>
            </a:br>
            <a:endParaRPr sz="4400">
              <a:solidFill>
                <a:schemeClr val="lt1"/>
              </a:solidFill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965" y="457918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Noto Sans Symbols"/>
              <a:buChar char="❖"/>
            </a:pPr>
            <a:r>
              <a:rPr b="1" lang="en-GB" sz="3959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ETERMINING COMPLEXITY OF CODE STRUCTURES</a:t>
            </a:r>
            <a:br>
              <a:rPr b="1" lang="en-GB" sz="1620"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3959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3959">
              <a:solidFill>
                <a:schemeClr val="accent1"/>
              </a:solidFill>
            </a:endParaRPr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932" y="2316871"/>
            <a:ext cx="5608320" cy="269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225" y="3099121"/>
            <a:ext cx="2808850" cy="836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9d4d29166_7_22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Noto Sans Symbols"/>
              <a:buChar char="❖"/>
            </a:pPr>
            <a:r>
              <a:rPr b="1" lang="en-GB" sz="3959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ETERMINING COMPLEXITY OF CODE STRUCTURES</a:t>
            </a:r>
            <a:br>
              <a:rPr b="1" lang="en-GB" sz="1620"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3959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3959">
              <a:solidFill>
                <a:schemeClr val="accent1"/>
              </a:solidFill>
            </a:endParaRPr>
          </a:p>
        </p:txBody>
      </p:sp>
      <p:pic>
        <p:nvPicPr>
          <p:cNvPr id="154" name="Google Shape;154;g269d4d29166_7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696" y="1867713"/>
            <a:ext cx="7863541" cy="3987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g269d4d29166_7_22"/>
          <p:cNvGrpSpPr/>
          <p:nvPr/>
        </p:nvGrpSpPr>
        <p:grpSpPr>
          <a:xfrm>
            <a:off x="1849825" y="2553900"/>
            <a:ext cx="7332991" cy="3014625"/>
            <a:chOff x="1298" y="-5031"/>
            <a:chExt cx="11548" cy="4804"/>
          </a:xfrm>
        </p:grpSpPr>
        <p:pic>
          <p:nvPicPr>
            <p:cNvPr id="156" name="Google Shape;156;g269d4d29166_7_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82" y="-5031"/>
              <a:ext cx="1508" cy="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g269d4d29166_7_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57" y="-4489"/>
              <a:ext cx="1901" cy="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g269d4d29166_7_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604" y="-2490"/>
              <a:ext cx="1508" cy="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g269d4d29166_7_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207" y="-1983"/>
              <a:ext cx="1901" cy="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g269d4d29166_7_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037" y="-1196"/>
              <a:ext cx="1508" cy="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g269d4d29166_7_2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75" y="-1379"/>
              <a:ext cx="11471" cy="11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g269d4d29166_7_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298" y="-2679"/>
              <a:ext cx="6483" cy="11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3" name="Google Shape;163;g269d4d29166_7_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611500" y="2553900"/>
            <a:ext cx="2229275" cy="19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Now It Is Your turn ^^</a:t>
            </a:r>
            <a:br>
              <a:rPr b="1" lang="en-GB" sz="1800">
                <a:latin typeface="Arial"/>
                <a:ea typeface="Arial"/>
                <a:cs typeface="Arial"/>
                <a:sym typeface="Arial"/>
              </a:rPr>
            </a:br>
            <a:r>
              <a:rPr b="1" i="0" lang="en-GB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7453" y="1343818"/>
            <a:ext cx="4714875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Noto Sans Symbols"/>
              <a:buChar char="❖"/>
            </a:pPr>
            <a:r>
              <a:rPr b="1" lang="en-GB" sz="3959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ETERMINING COMPLEXITY OF CODE STRUCTURES</a:t>
            </a:r>
            <a:br>
              <a:rPr b="1" lang="en-GB" sz="1620"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3959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3959">
              <a:solidFill>
                <a:schemeClr val="accent1"/>
              </a:solidFill>
            </a:endParaRPr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5" y="1906847"/>
            <a:ext cx="4534535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117" y="4187826"/>
            <a:ext cx="4534534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08917" y="2811113"/>
            <a:ext cx="451675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3"/>
          <p:cNvSpPr txBox="1"/>
          <p:nvPr/>
        </p:nvSpPr>
        <p:spPr>
          <a:xfrm>
            <a:off x="9858375" y="3786200"/>
            <a:ext cx="237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59e6c9b32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700">
                <a:latin typeface="Arial"/>
                <a:ea typeface="Arial"/>
                <a:cs typeface="Arial"/>
                <a:sym typeface="Arial"/>
              </a:rPr>
              <a:t>This graph illustrates the relation between input and it’s time complexity: </a:t>
            </a:r>
            <a:endParaRPr b="1" sz="5500"/>
          </a:p>
        </p:txBody>
      </p:sp>
      <p:sp>
        <p:nvSpPr>
          <p:cNvPr id="184" name="Google Shape;184;g2159e6c9b32_0_0"/>
          <p:cNvSpPr txBox="1"/>
          <p:nvPr>
            <p:ph idx="1" type="body"/>
          </p:nvPr>
        </p:nvSpPr>
        <p:spPr>
          <a:xfrm>
            <a:off x="838200" y="1825625"/>
            <a:ext cx="108531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g2159e6c9b3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12" y="1825625"/>
            <a:ext cx="9282825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717620" y="2187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Frequency Array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GB" sz="3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Use it ?</a:t>
            </a:r>
            <a:endParaRPr b="0" i="0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GB" sz="3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 every number in array.</a:t>
            </a:r>
            <a:endParaRPr b="0" i="0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GB" sz="3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 every char </a:t>
            </a:r>
            <a:endParaRPr b="0" i="0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GB" sz="3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Visit array</a:t>
            </a:r>
            <a:endParaRPr b="0" i="0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GB" sz="3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 distinct numbers.</a:t>
            </a:r>
            <a:endParaRPr b="0" i="0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GB" sz="3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 array  problem</a:t>
            </a:r>
            <a:endParaRPr b="0" i="0" sz="3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GB" sz="3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Solve This Problems </a:t>
            </a:r>
            <a:r>
              <a:rPr b="0" i="0" lang="en-GB" sz="3200" u="sng" strike="noStrik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1</a:t>
            </a:r>
            <a:r>
              <a:rPr b="0" i="0" lang="en-GB" sz="3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0" i="0" lang="en-GB" sz="3200" u="sng" strike="noStrik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2</a:t>
            </a:r>
            <a:r>
              <a:rPr b="0" i="0" lang="en-GB" sz="3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0" i="0" lang="en-GB" sz="3200" u="sng" strike="noStrik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Now It Is Your turn  (again) ^^</a:t>
            </a:r>
            <a:br>
              <a:rPr b="1" lang="en-GB" sz="1800">
                <a:latin typeface="Arial"/>
                <a:ea typeface="Arial"/>
                <a:cs typeface="Arial"/>
                <a:sym typeface="Arial"/>
              </a:rPr>
            </a:br>
            <a:r>
              <a:rPr b="1" i="0" lang="en-GB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2298" y="1819275"/>
            <a:ext cx="5553075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717620" y="2187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Problem (1)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GB" sz="4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Sanfoora  has array A consisting of N different integers is given. The array contains integers in the range [1..(N + 1)], which means that exactly one element is missing.</a:t>
            </a:r>
            <a:endParaRPr b="0" i="0" sz="4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1" i="0" lang="en-GB" sz="4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 </a:t>
            </a:r>
            <a:r>
              <a:rPr b="1" lang="en-GB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Sanfoora to </a:t>
            </a:r>
            <a:r>
              <a:rPr b="1" i="0" lang="en-GB" sz="4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that missing element!!</a:t>
            </a:r>
            <a:endParaRPr b="1" i="0" sz="4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GB" sz="4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is an integer within the range [1..100,000];</a:t>
            </a:r>
            <a:endParaRPr b="0" i="0" sz="4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GB" sz="4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the complexity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4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717620" y="2187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Problem (2)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BaBa Snfoor give you an array A of N integers, returns the smallest integer  that does not occur in A.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is an integer within the range [1..100,000];</a:t>
            </a:r>
            <a:endParaRPr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element of array A is an integer within the range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[−1,000,000 &lt;=X&lt;=1,000,000].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191039" y="-1030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Struct , pair  , vector</a:t>
            </a:r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743578" y="12225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push_back</a:t>
            </a:r>
            <a:endParaRPr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Resize</a:t>
            </a:r>
            <a:endParaRPr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pop_back</a:t>
            </a:r>
            <a:endParaRPr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begin , end </a:t>
            </a:r>
            <a:endParaRPr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</a:t>
            </a:r>
            <a:endParaRPr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Erase</a:t>
            </a:r>
            <a:endParaRPr b="1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lang="en-GB">
                <a:solidFill>
                  <a:srgbClr val="000000"/>
                </a:solidFill>
              </a:rPr>
              <a:t>insert</a:t>
            </a:r>
            <a:endParaRPr b="1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: </a:t>
            </a:r>
            <a:r>
              <a:rPr b="1" i="0" lang="en-GB" u="sng" strike="noStrik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https://ideone.com/FbvFLB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978074"/>
            <a:ext cx="10515600" cy="569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i="0" lang="en-GB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 TimeLine , Content</a:t>
            </a:r>
            <a:br>
              <a:rPr b="1" lang="en-GB">
                <a:solidFill>
                  <a:schemeClr val="accent1"/>
                </a:solidFill>
              </a:rPr>
            </a:br>
            <a:br>
              <a:rPr b="1" lang="en-GB">
                <a:solidFill>
                  <a:schemeClr val="accent1"/>
                </a:solidFill>
              </a:rPr>
            </a:br>
            <a:endParaRPr b="1">
              <a:solidFill>
                <a:schemeClr val="accent1"/>
              </a:solidFill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962" y="978074"/>
            <a:ext cx="9999209" cy="558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191039" y="-1030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Struct </a:t>
            </a:r>
            <a:endParaRPr/>
          </a:p>
        </p:txBody>
      </p:sp>
      <p:sp>
        <p:nvSpPr>
          <p:cNvPr id="221" name="Google Shape;221;p19"/>
          <p:cNvSpPr txBox="1"/>
          <p:nvPr>
            <p:ph idx="1" type="body"/>
          </p:nvPr>
        </p:nvSpPr>
        <p:spPr>
          <a:xfrm>
            <a:off x="743578" y="12225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732" y="1222499"/>
            <a:ext cx="2008858" cy="201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2859" y="1222499"/>
            <a:ext cx="476250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191039" y="-1030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pair  </a:t>
            </a:r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743578" y="12225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513" y="1377825"/>
            <a:ext cx="59817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191039" y="-1030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vector  </a:t>
            </a:r>
            <a:endParaRPr/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743578" y="12225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077" y="1124671"/>
            <a:ext cx="5399232" cy="4986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554" y="474137"/>
            <a:ext cx="4000500" cy="61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191039" y="-1030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vector erase  </a:t>
            </a:r>
            <a:endParaRPr/>
          </a:p>
        </p:txBody>
      </p: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743578" y="12225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7766" y="1112557"/>
            <a:ext cx="6360052" cy="544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191039" y="-1030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Ten uses for pen (break) </a:t>
            </a:r>
            <a:endParaRPr/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743578" y="12225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1941" y="1493169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title"/>
          </p:nvPr>
        </p:nvSpPr>
        <p:spPr>
          <a:xfrm>
            <a:off x="717620" y="2187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Range Query on arrays 1D.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Range update  L , R by X.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2D Sum Queries ( Rectangle)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Solve This Problems </a:t>
            </a:r>
            <a:r>
              <a:rPr b="0" i="0" lang="en-GB" u="sng" strike="noStrik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1</a:t>
            </a: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0" i="0" lang="en-GB" u="sng" strike="noStrik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2</a:t>
            </a: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0" i="0" lang="en-GB" u="sng" strike="noStrik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3</a:t>
            </a:r>
            <a:br>
              <a:rPr lang="en-GB"/>
            </a:br>
            <a:endParaRPr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717620" y="2187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>
                <a:latin typeface="Lucida Sans"/>
                <a:ea typeface="Lucida Sans"/>
                <a:cs typeface="Lucida Sans"/>
                <a:sym typeface="Lucida Sans"/>
              </a:rPr>
              <a:t>It is a simple yet powerful technique that allows to perform fast calculation on the sum  of elements in a given range (called contiguous segments of array).</a:t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type="title"/>
          </p:nvPr>
        </p:nvSpPr>
        <p:spPr>
          <a:xfrm>
            <a:off x="717620" y="2187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70" name="Google Shape;270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>
                <a:latin typeface="Lucida Sans"/>
                <a:ea typeface="Lucida Sans"/>
                <a:cs typeface="Lucida Sans"/>
                <a:sym typeface="Lucida Sans"/>
              </a:rPr>
              <a:t>It is a simple yet powerful technique that allows to perform fast calculation on the sum  of elements in a given range (called contiguous segments of array).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567" y="3080718"/>
            <a:ext cx="7090263" cy="92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717620" y="2187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77" name="Google Shape;27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>
                <a:latin typeface="Lucida Sans"/>
                <a:ea typeface="Lucida Sans"/>
                <a:cs typeface="Lucida Sans"/>
                <a:sym typeface="Lucida Sans"/>
              </a:rPr>
              <a:t>It is a simple yet powerful technique that allows to perform fast calculation on the sum  of elements in a given range (called contiguous segments of array).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567" y="3080718"/>
            <a:ext cx="7090263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7470" y="4238463"/>
            <a:ext cx="7102456" cy="54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717620" y="2187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6063" y="805586"/>
            <a:ext cx="4718713" cy="595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i="0" lang="en-GB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Tips to be Competitive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29537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 Code Faster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Quickly identify problem type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algorithms analysis.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Idea fast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Code fast.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Practice and Practice and Practice.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 solve up solve up solve up solve.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Put Strategy in 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Contest , calculate contest penalty</a:t>
            </a:r>
            <a:endParaRPr b="0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b="0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717620" y="2187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6063" y="805586"/>
            <a:ext cx="4718713" cy="595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3886" y="880246"/>
            <a:ext cx="3084843" cy="1609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1" name="Google Shape;301;p30"/>
          <p:cNvGraphicFramePr/>
          <p:nvPr/>
        </p:nvGraphicFramePr>
        <p:xfrm>
          <a:off x="1784300" y="1611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p30"/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Prefix Sum Array -</a:t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291465" rtl="1" algn="r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303" name="Google Shape;303;p30"/>
          <p:cNvGraphicFramePr/>
          <p:nvPr/>
        </p:nvGraphicFramePr>
        <p:xfrm>
          <a:off x="1853355" y="3336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250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304" name="Google Shape;304;p30"/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05" name="Google Shape;3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178" y="2845389"/>
            <a:ext cx="3657917" cy="49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12" name="Google Shape;312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1"/>
          <p:cNvGraphicFramePr/>
          <p:nvPr/>
        </p:nvGraphicFramePr>
        <p:xfrm>
          <a:off x="1784300" y="1611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31"/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Prefix Sum Array -</a:t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291465" rtl="1" algn="r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315" name="Google Shape;315;p31"/>
          <p:cNvGraphicFramePr/>
          <p:nvPr/>
        </p:nvGraphicFramePr>
        <p:xfrm>
          <a:off x="1853355" y="3336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250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316" name="Google Shape;316;p31"/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7" name="Google Shape;3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178" y="2845389"/>
            <a:ext cx="3657917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1"/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0, 4</a:t>
            </a:r>
            <a:r>
              <a:rPr b="0" i="0" lang="en-GB" sz="1800" u="none" cap="none" strike="noStrik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25" name="Google Shape;325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6" name="Google Shape;326;p32"/>
          <p:cNvGraphicFramePr/>
          <p:nvPr/>
        </p:nvGraphicFramePr>
        <p:xfrm>
          <a:off x="1784300" y="1611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</a:tr>
            </a:tbl>
          </a:graphicData>
        </a:graphic>
      </p:graphicFrame>
      <p:sp>
        <p:nvSpPr>
          <p:cNvPr id="327" name="Google Shape;327;p32"/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Prefix Sum Array -</a:t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291465" rtl="1" algn="r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328" name="Google Shape;328;p32"/>
          <p:cNvGraphicFramePr/>
          <p:nvPr/>
        </p:nvGraphicFramePr>
        <p:xfrm>
          <a:off x="1853355" y="3336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250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329" name="Google Shape;329;p32"/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30" name="Google Shape;33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178" y="2845389"/>
            <a:ext cx="3657917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2"/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0, 4</a:t>
            </a:r>
            <a:r>
              <a:rPr b="0" i="0" lang="en-GB" sz="1800" u="none" cap="none" strike="noStrik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3" name="Google Shape;333;p32"/>
          <p:cNvSpPr/>
          <p:nvPr/>
        </p:nvSpPr>
        <p:spPr>
          <a:xfrm>
            <a:off x="1853355" y="2127519"/>
            <a:ext cx="2426970" cy="1118235"/>
          </a:xfrm>
          <a:custGeom>
            <a:rect b="b" l="l" r="r" t="t"/>
            <a:pathLst>
              <a:path extrusionOk="0" h="1118235" w="2426970">
                <a:moveTo>
                  <a:pt x="2426970" y="1003681"/>
                </a:moveTo>
                <a:lnTo>
                  <a:pt x="2388870" y="1003681"/>
                </a:lnTo>
                <a:lnTo>
                  <a:pt x="2388870" y="0"/>
                </a:lnTo>
                <a:lnTo>
                  <a:pt x="2350770" y="0"/>
                </a:lnTo>
                <a:lnTo>
                  <a:pt x="2350770" y="398589"/>
                </a:lnTo>
                <a:lnTo>
                  <a:pt x="2332355" y="389382"/>
                </a:lnTo>
                <a:lnTo>
                  <a:pt x="2256155" y="351282"/>
                </a:lnTo>
                <a:lnTo>
                  <a:pt x="2256155" y="389382"/>
                </a:lnTo>
                <a:lnTo>
                  <a:pt x="0" y="389382"/>
                </a:lnTo>
                <a:lnTo>
                  <a:pt x="0" y="427482"/>
                </a:lnTo>
                <a:lnTo>
                  <a:pt x="2256155" y="427482"/>
                </a:lnTo>
                <a:lnTo>
                  <a:pt x="2256155" y="465582"/>
                </a:lnTo>
                <a:lnTo>
                  <a:pt x="2332355" y="427482"/>
                </a:lnTo>
                <a:lnTo>
                  <a:pt x="2350770" y="418274"/>
                </a:lnTo>
                <a:lnTo>
                  <a:pt x="2350770" y="1003681"/>
                </a:lnTo>
                <a:lnTo>
                  <a:pt x="2312670" y="1003681"/>
                </a:lnTo>
                <a:lnTo>
                  <a:pt x="2369820" y="1117981"/>
                </a:lnTo>
                <a:lnTo>
                  <a:pt x="2417445" y="1022731"/>
                </a:lnTo>
                <a:lnTo>
                  <a:pt x="2426970" y="1003681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39" name="Google Shape;339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0" name="Google Shape;340;p33"/>
          <p:cNvGraphicFramePr/>
          <p:nvPr/>
        </p:nvGraphicFramePr>
        <p:xfrm>
          <a:off x="1784300" y="1611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341;p33"/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Prefix Sum Array -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291465" rtl="1" algn="r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342" name="Google Shape;342;p33"/>
          <p:cNvGraphicFramePr/>
          <p:nvPr/>
        </p:nvGraphicFramePr>
        <p:xfrm>
          <a:off x="1853355" y="3336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250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343" name="Google Shape;343;p33"/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44" name="Google Shape;34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178" y="2845389"/>
            <a:ext cx="3657917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3"/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lang="en-GB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0, 4</a:t>
            </a: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1853355" y="2127519"/>
            <a:ext cx="2426970" cy="1118235"/>
          </a:xfrm>
          <a:custGeom>
            <a:rect b="b" l="l" r="r" t="t"/>
            <a:pathLst>
              <a:path extrusionOk="0" h="1118235" w="2426970">
                <a:moveTo>
                  <a:pt x="2426970" y="1003681"/>
                </a:moveTo>
                <a:lnTo>
                  <a:pt x="2388870" y="1003681"/>
                </a:lnTo>
                <a:lnTo>
                  <a:pt x="2388870" y="0"/>
                </a:lnTo>
                <a:lnTo>
                  <a:pt x="2350770" y="0"/>
                </a:lnTo>
                <a:lnTo>
                  <a:pt x="2350770" y="398589"/>
                </a:lnTo>
                <a:lnTo>
                  <a:pt x="2332355" y="389382"/>
                </a:lnTo>
                <a:lnTo>
                  <a:pt x="2256155" y="351282"/>
                </a:lnTo>
                <a:lnTo>
                  <a:pt x="2256155" y="389382"/>
                </a:lnTo>
                <a:lnTo>
                  <a:pt x="0" y="389382"/>
                </a:lnTo>
                <a:lnTo>
                  <a:pt x="0" y="427482"/>
                </a:lnTo>
                <a:lnTo>
                  <a:pt x="2256155" y="427482"/>
                </a:lnTo>
                <a:lnTo>
                  <a:pt x="2256155" y="465582"/>
                </a:lnTo>
                <a:lnTo>
                  <a:pt x="2332355" y="427482"/>
                </a:lnTo>
                <a:lnTo>
                  <a:pt x="2350770" y="418274"/>
                </a:lnTo>
                <a:lnTo>
                  <a:pt x="2350770" y="1003681"/>
                </a:lnTo>
                <a:lnTo>
                  <a:pt x="2312670" y="1003681"/>
                </a:lnTo>
                <a:lnTo>
                  <a:pt x="2369820" y="1117981"/>
                </a:lnTo>
                <a:lnTo>
                  <a:pt x="2417445" y="1022731"/>
                </a:lnTo>
                <a:lnTo>
                  <a:pt x="2426970" y="1003681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702" y="4407817"/>
            <a:ext cx="2987299" cy="512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54" name="Google Shape;354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Google Shape;355;p34"/>
          <p:cNvGraphicFramePr/>
          <p:nvPr/>
        </p:nvGraphicFramePr>
        <p:xfrm>
          <a:off x="1784300" y="1611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</a:tr>
            </a:tbl>
          </a:graphicData>
        </a:graphic>
      </p:graphicFrame>
      <p:sp>
        <p:nvSpPr>
          <p:cNvPr id="356" name="Google Shape;356;p34"/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Prefix Sum Array -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291465" rtl="1" algn="r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357" name="Google Shape;357;p34"/>
          <p:cNvGraphicFramePr/>
          <p:nvPr/>
        </p:nvGraphicFramePr>
        <p:xfrm>
          <a:off x="1853355" y="3336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250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358" name="Google Shape;358;p34"/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59" name="Google Shape;3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178" y="2845389"/>
            <a:ext cx="3657917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4"/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lang="en-GB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0, 4</a:t>
            </a: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62" name="Google Shape;36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702" y="4407817"/>
            <a:ext cx="2987299" cy="51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952" y="4878057"/>
            <a:ext cx="4121253" cy="512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69" name="Google Shape;369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0" name="Google Shape;370;p35"/>
          <p:cNvGraphicFramePr/>
          <p:nvPr/>
        </p:nvGraphicFramePr>
        <p:xfrm>
          <a:off x="1784300" y="1611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</a:tr>
            </a:tbl>
          </a:graphicData>
        </a:graphic>
      </p:graphicFrame>
      <p:sp>
        <p:nvSpPr>
          <p:cNvPr id="371" name="Google Shape;371;p35"/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Prefix Sum Array -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291465" rtl="1" algn="r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372" name="Google Shape;372;p35"/>
          <p:cNvGraphicFramePr/>
          <p:nvPr/>
        </p:nvGraphicFramePr>
        <p:xfrm>
          <a:off x="1853355" y="3336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250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373" name="Google Shape;373;p35"/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74" name="Google Shape;37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178" y="2845389"/>
            <a:ext cx="3657917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5"/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lang="en-GB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0, 4</a:t>
            </a: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702" y="4407817"/>
            <a:ext cx="2987299" cy="51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952" y="4878057"/>
            <a:ext cx="4121253" cy="51210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5"/>
          <p:cNvSpPr/>
          <p:nvPr/>
        </p:nvSpPr>
        <p:spPr>
          <a:xfrm>
            <a:off x="1796723" y="2182600"/>
            <a:ext cx="3538952" cy="1082675"/>
          </a:xfrm>
          <a:custGeom>
            <a:rect b="b" l="l" r="r" t="t"/>
            <a:pathLst>
              <a:path extrusionOk="0" h="1082675" w="2916554">
                <a:moveTo>
                  <a:pt x="2916174" y="968121"/>
                </a:moveTo>
                <a:lnTo>
                  <a:pt x="2878074" y="968121"/>
                </a:lnTo>
                <a:lnTo>
                  <a:pt x="2878074" y="0"/>
                </a:lnTo>
                <a:lnTo>
                  <a:pt x="2839974" y="0"/>
                </a:lnTo>
                <a:lnTo>
                  <a:pt x="2839974" y="406654"/>
                </a:lnTo>
                <a:lnTo>
                  <a:pt x="2820670" y="397002"/>
                </a:lnTo>
                <a:lnTo>
                  <a:pt x="2744470" y="358902"/>
                </a:lnTo>
                <a:lnTo>
                  <a:pt x="2744470" y="397002"/>
                </a:lnTo>
                <a:lnTo>
                  <a:pt x="0" y="397002"/>
                </a:lnTo>
                <a:lnTo>
                  <a:pt x="0" y="435102"/>
                </a:lnTo>
                <a:lnTo>
                  <a:pt x="2744470" y="435102"/>
                </a:lnTo>
                <a:lnTo>
                  <a:pt x="2744470" y="473202"/>
                </a:lnTo>
                <a:lnTo>
                  <a:pt x="2820670" y="435102"/>
                </a:lnTo>
                <a:lnTo>
                  <a:pt x="2839974" y="425450"/>
                </a:lnTo>
                <a:lnTo>
                  <a:pt x="2839974" y="968121"/>
                </a:lnTo>
                <a:lnTo>
                  <a:pt x="2801874" y="968121"/>
                </a:lnTo>
                <a:lnTo>
                  <a:pt x="2859024" y="1082421"/>
                </a:lnTo>
                <a:lnTo>
                  <a:pt x="2906649" y="987171"/>
                </a:lnTo>
                <a:lnTo>
                  <a:pt x="2916174" y="968121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85" name="Google Shape;385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6" name="Google Shape;386;p36"/>
          <p:cNvGraphicFramePr/>
          <p:nvPr/>
        </p:nvGraphicFramePr>
        <p:xfrm>
          <a:off x="1784300" y="1611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</a:tr>
            </a:tbl>
          </a:graphicData>
        </a:graphic>
      </p:graphicFrame>
      <p:sp>
        <p:nvSpPr>
          <p:cNvPr id="387" name="Google Shape;387;p36"/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Prefix Sum Array -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291465" rtl="1" algn="r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388" name="Google Shape;388;p36"/>
          <p:cNvGraphicFramePr/>
          <p:nvPr/>
        </p:nvGraphicFramePr>
        <p:xfrm>
          <a:off x="1853355" y="3336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250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389" name="Google Shape;389;p36"/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90" name="Google Shape;39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178" y="2845389"/>
            <a:ext cx="3657917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6"/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lang="en-GB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0, 4</a:t>
            </a: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93" name="Google Shape;39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702" y="4407817"/>
            <a:ext cx="2987299" cy="51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952" y="4878057"/>
            <a:ext cx="4121253" cy="512108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6"/>
          <p:cNvSpPr/>
          <p:nvPr/>
        </p:nvSpPr>
        <p:spPr>
          <a:xfrm>
            <a:off x="1796723" y="2182600"/>
            <a:ext cx="3538952" cy="1082675"/>
          </a:xfrm>
          <a:custGeom>
            <a:rect b="b" l="l" r="r" t="t"/>
            <a:pathLst>
              <a:path extrusionOk="0" h="1082675" w="2916554">
                <a:moveTo>
                  <a:pt x="2916174" y="968121"/>
                </a:moveTo>
                <a:lnTo>
                  <a:pt x="2878074" y="968121"/>
                </a:lnTo>
                <a:lnTo>
                  <a:pt x="2878074" y="0"/>
                </a:lnTo>
                <a:lnTo>
                  <a:pt x="2839974" y="0"/>
                </a:lnTo>
                <a:lnTo>
                  <a:pt x="2839974" y="406654"/>
                </a:lnTo>
                <a:lnTo>
                  <a:pt x="2820670" y="397002"/>
                </a:lnTo>
                <a:lnTo>
                  <a:pt x="2744470" y="358902"/>
                </a:lnTo>
                <a:lnTo>
                  <a:pt x="2744470" y="397002"/>
                </a:lnTo>
                <a:lnTo>
                  <a:pt x="0" y="397002"/>
                </a:lnTo>
                <a:lnTo>
                  <a:pt x="0" y="435102"/>
                </a:lnTo>
                <a:lnTo>
                  <a:pt x="2744470" y="435102"/>
                </a:lnTo>
                <a:lnTo>
                  <a:pt x="2744470" y="473202"/>
                </a:lnTo>
                <a:lnTo>
                  <a:pt x="2820670" y="435102"/>
                </a:lnTo>
                <a:lnTo>
                  <a:pt x="2839974" y="425450"/>
                </a:lnTo>
                <a:lnTo>
                  <a:pt x="2839974" y="968121"/>
                </a:lnTo>
                <a:lnTo>
                  <a:pt x="2801874" y="968121"/>
                </a:lnTo>
                <a:lnTo>
                  <a:pt x="2859024" y="1082421"/>
                </a:lnTo>
                <a:lnTo>
                  <a:pt x="2906649" y="987171"/>
                </a:lnTo>
                <a:lnTo>
                  <a:pt x="2916174" y="968121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267702" y="5320746"/>
            <a:ext cx="61546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GB" sz="27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Ans : </a:t>
            </a:r>
            <a:r>
              <a:rPr b="0" baseline="30000" i="0" lang="en-GB" sz="27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5 (=A[6])                  </a:t>
            </a:r>
            <a:r>
              <a:rPr b="0" i="0" lang="en-GB" sz="2000" u="none" cap="none" strike="noStrike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02" name="Google Shape;402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3" name="Google Shape;403;p37"/>
          <p:cNvGraphicFramePr/>
          <p:nvPr/>
        </p:nvGraphicFramePr>
        <p:xfrm>
          <a:off x="1784300" y="1611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</a:tr>
            </a:tbl>
          </a:graphicData>
        </a:graphic>
      </p:graphicFrame>
      <p:sp>
        <p:nvSpPr>
          <p:cNvPr id="404" name="Google Shape;404;p37"/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Prefix Sum Array -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291465" rtl="1" algn="r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405" name="Google Shape;405;p37"/>
          <p:cNvGraphicFramePr/>
          <p:nvPr/>
        </p:nvGraphicFramePr>
        <p:xfrm>
          <a:off x="1853355" y="3336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250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406" name="Google Shape;406;p37"/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07" name="Google Shape;4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178" y="2845389"/>
            <a:ext cx="3657917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7"/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lang="en-GB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0, 4</a:t>
            </a: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10" name="Google Shape;41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702" y="4407817"/>
            <a:ext cx="2987299" cy="51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952" y="4878057"/>
            <a:ext cx="4121253" cy="51210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7"/>
          <p:cNvSpPr txBox="1"/>
          <p:nvPr/>
        </p:nvSpPr>
        <p:spPr>
          <a:xfrm>
            <a:off x="267702" y="5320746"/>
            <a:ext cx="61546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GB" sz="27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Ans : </a:t>
            </a:r>
            <a:r>
              <a:rPr b="0" baseline="30000" i="0" lang="en-GB" sz="27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5 (=A[6])                  </a:t>
            </a:r>
            <a:r>
              <a:rPr b="0" i="0" lang="en-GB" sz="2000" u="none" cap="none" strike="noStrike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7"/>
          <p:cNvSpPr txBox="1"/>
          <p:nvPr/>
        </p:nvSpPr>
        <p:spPr>
          <a:xfrm>
            <a:off x="7076552" y="535203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2, 6</a:t>
            </a:r>
            <a:r>
              <a:rPr b="0" i="0" lang="en-GB" sz="1800" u="none" cap="none" strike="noStrik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19" name="Google Shape;419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0" name="Google Shape;420;p38"/>
          <p:cNvGraphicFramePr/>
          <p:nvPr/>
        </p:nvGraphicFramePr>
        <p:xfrm>
          <a:off x="1784300" y="1611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</a:tr>
            </a:tbl>
          </a:graphicData>
        </a:graphic>
      </p:graphicFrame>
      <p:sp>
        <p:nvSpPr>
          <p:cNvPr id="421" name="Google Shape;421;p38"/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Prefix Sum Array -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291465" rtl="1" algn="r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422" name="Google Shape;422;p38"/>
          <p:cNvGraphicFramePr/>
          <p:nvPr/>
        </p:nvGraphicFramePr>
        <p:xfrm>
          <a:off x="1853355" y="3336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250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423" name="Google Shape;423;p38"/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24" name="Google Shape;4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178" y="2845389"/>
            <a:ext cx="3657917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8"/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lang="en-GB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0, 4</a:t>
            </a: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27" name="Google Shape;42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702" y="4407817"/>
            <a:ext cx="2987299" cy="51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952" y="4878057"/>
            <a:ext cx="4121253" cy="512108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8"/>
          <p:cNvSpPr txBox="1"/>
          <p:nvPr/>
        </p:nvSpPr>
        <p:spPr>
          <a:xfrm>
            <a:off x="267702" y="5320746"/>
            <a:ext cx="61546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GB" sz="27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Ans : </a:t>
            </a:r>
            <a:r>
              <a:rPr b="0" baseline="30000" i="0" lang="en-GB" sz="27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5 (=A[6])                  </a:t>
            </a:r>
            <a:r>
              <a:rPr b="0" i="0" lang="en-GB" sz="2000" u="none" cap="none" strike="noStrike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8"/>
          <p:cNvSpPr txBox="1"/>
          <p:nvPr/>
        </p:nvSpPr>
        <p:spPr>
          <a:xfrm>
            <a:off x="7076552" y="535203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2, 6</a:t>
            </a:r>
            <a:r>
              <a:rPr b="0" i="0" lang="en-GB" sz="1800" u="none" cap="none" strike="noStrik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1" name="Google Shape;431;p38"/>
          <p:cNvSpPr txBox="1"/>
          <p:nvPr/>
        </p:nvSpPr>
        <p:spPr>
          <a:xfrm>
            <a:off x="7076552" y="1096472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0, 6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9d4d29166_1_0"/>
          <p:cNvSpPr txBox="1"/>
          <p:nvPr>
            <p:ph type="title"/>
          </p:nvPr>
        </p:nvSpPr>
        <p:spPr>
          <a:xfrm>
            <a:off x="838200" y="365125"/>
            <a:ext cx="105156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Strategy in solving a problem</a:t>
            </a:r>
            <a:br>
              <a:rPr b="0" lang="en-GB"/>
            </a:br>
            <a:br>
              <a:rPr lang="en-GB"/>
            </a:br>
            <a:endParaRPr b="1">
              <a:solidFill>
                <a:schemeClr val="accent1"/>
              </a:solidFill>
            </a:endParaRPr>
          </a:p>
        </p:txBody>
      </p:sp>
      <p:sp>
        <p:nvSpPr>
          <p:cNvPr id="103" name="Google Shape;103;g269d4d29166_1_0"/>
          <p:cNvSpPr txBox="1"/>
          <p:nvPr>
            <p:ph idx="1" type="body"/>
          </p:nvPr>
        </p:nvSpPr>
        <p:spPr>
          <a:xfrm>
            <a:off x="838200" y="1825625"/>
            <a:ext cx="1029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/>
              <a:t>Story (statement ), Input and output , samples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/>
              <a:t>Notes.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/>
              <a:t>Time , Memory .</a:t>
            </a:r>
            <a:endParaRPr/>
          </a:p>
          <a:p>
            <a:pPr indent="-50800" lvl="0" marL="228600" rt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04" name="Google Shape;104;g269d4d29166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4999" y="2290619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37" name="Google Shape;437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8" name="Google Shape;438;p39"/>
          <p:cNvGraphicFramePr/>
          <p:nvPr/>
        </p:nvGraphicFramePr>
        <p:xfrm>
          <a:off x="1784300" y="1611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</a:tr>
            </a:tbl>
          </a:graphicData>
        </a:graphic>
      </p:graphicFrame>
      <p:sp>
        <p:nvSpPr>
          <p:cNvPr id="439" name="Google Shape;439;p39"/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Prefix Sum Array -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291465" rtl="1" algn="r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440" name="Google Shape;440;p39"/>
          <p:cNvGraphicFramePr/>
          <p:nvPr/>
        </p:nvGraphicFramePr>
        <p:xfrm>
          <a:off x="1853355" y="3336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250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441" name="Google Shape;441;p39"/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42" name="Google Shape;44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178" y="2845389"/>
            <a:ext cx="3657917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9"/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lang="en-GB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0, 4</a:t>
            </a: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45" name="Google Shape;44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702" y="4407817"/>
            <a:ext cx="2987299" cy="51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952" y="4878057"/>
            <a:ext cx="4121253" cy="512108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9"/>
          <p:cNvSpPr txBox="1"/>
          <p:nvPr/>
        </p:nvSpPr>
        <p:spPr>
          <a:xfrm>
            <a:off x="267702" y="5320746"/>
            <a:ext cx="61546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GB" sz="27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Ans : </a:t>
            </a:r>
            <a:r>
              <a:rPr b="0" baseline="30000" i="0" lang="en-GB" sz="27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5 (=A[6])                  </a:t>
            </a:r>
            <a:r>
              <a:rPr b="0" i="0" lang="en-GB" sz="2000" u="none" cap="none" strike="noStrike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7076552" y="535203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2, 6</a:t>
            </a:r>
            <a:r>
              <a:rPr b="0" i="0" lang="en-GB" sz="1800" u="none" cap="none" strike="noStrik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7076552" y="1096472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0, 6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7076552" y="1579642"/>
            <a:ext cx="615461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0, 6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] =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71169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0, 1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] +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19570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2, 6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56" name="Google Shape;456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7" name="Google Shape;457;p40"/>
          <p:cNvGraphicFramePr/>
          <p:nvPr/>
        </p:nvGraphicFramePr>
        <p:xfrm>
          <a:off x="1784300" y="1611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</a:tr>
            </a:tbl>
          </a:graphicData>
        </a:graphic>
      </p:graphicFrame>
      <p:sp>
        <p:nvSpPr>
          <p:cNvPr id="458" name="Google Shape;458;p40"/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Prefix Sum Array -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291465" rtl="1" algn="r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459" name="Google Shape;459;p40"/>
          <p:cNvGraphicFramePr/>
          <p:nvPr/>
        </p:nvGraphicFramePr>
        <p:xfrm>
          <a:off x="1853355" y="3336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250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460" name="Google Shape;460;p40"/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61" name="Google Shape;4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178" y="2845389"/>
            <a:ext cx="3657917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0"/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lang="en-GB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0, 4</a:t>
            </a: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64" name="Google Shape;46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702" y="4407817"/>
            <a:ext cx="2987299" cy="51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952" y="4878057"/>
            <a:ext cx="4121253" cy="512108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0"/>
          <p:cNvSpPr txBox="1"/>
          <p:nvPr/>
        </p:nvSpPr>
        <p:spPr>
          <a:xfrm>
            <a:off x="267702" y="5320746"/>
            <a:ext cx="61546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GB" sz="27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Ans : </a:t>
            </a:r>
            <a:r>
              <a:rPr b="0" baseline="30000" i="0" lang="en-GB" sz="27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5 (=A[6])                  </a:t>
            </a:r>
            <a:r>
              <a:rPr b="0" i="0" lang="en-GB" sz="2000" u="none" cap="none" strike="noStrike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0"/>
          <p:cNvSpPr txBox="1"/>
          <p:nvPr/>
        </p:nvSpPr>
        <p:spPr>
          <a:xfrm>
            <a:off x="7076552" y="535203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2, 6</a:t>
            </a:r>
            <a:r>
              <a:rPr b="0" i="0" lang="en-GB" sz="1800" u="none" cap="none" strike="noStrik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8" name="Google Shape;468;p40"/>
          <p:cNvSpPr txBox="1"/>
          <p:nvPr/>
        </p:nvSpPr>
        <p:spPr>
          <a:xfrm>
            <a:off x="7076552" y="1096472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0, 6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>
            <a:off x="7076552" y="1579642"/>
            <a:ext cx="615461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0, 6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] =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71169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0, 1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] +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19570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2, 6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70" name="Google Shape;470;p40"/>
          <p:cNvSpPr txBox="1"/>
          <p:nvPr/>
        </p:nvSpPr>
        <p:spPr>
          <a:xfrm>
            <a:off x="7076552" y="2926100"/>
            <a:ext cx="6677128" cy="1249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262255" rtl="0" algn="l">
              <a:lnSpc>
                <a:spcPct val="1975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b="0" i="0" lang="en-GB" sz="18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 = A[</a:t>
            </a:r>
            <a:r>
              <a:rPr b="0" i="0" lang="en-GB" sz="18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 + 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2, 6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/>
          </a:p>
          <a:p>
            <a:pPr indent="0" lvl="0" marL="12700" marR="262255" rtl="0" algn="l">
              <a:lnSpc>
                <a:spcPct val="197500"/>
              </a:lnSpc>
              <a:spcBef>
                <a:spcPts val="994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  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b="0" i="0" lang="en-GB" sz="18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 - A[</a:t>
            </a:r>
            <a:r>
              <a:rPr b="0" i="0" lang="en-GB" sz="18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 = 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2, 6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1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76" name="Google Shape;476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7" name="Google Shape;477;p41"/>
          <p:cNvGraphicFramePr/>
          <p:nvPr/>
        </p:nvGraphicFramePr>
        <p:xfrm>
          <a:off x="1784300" y="1611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3"/>
                    </a:solidFill>
                  </a:tcPr>
                </a:tc>
              </a:tr>
            </a:tbl>
          </a:graphicData>
        </a:graphic>
      </p:graphicFrame>
      <p:sp>
        <p:nvSpPr>
          <p:cNvPr id="478" name="Google Shape;478;p41"/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Prefix Sum Array -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291465" rtl="1" algn="r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479" name="Google Shape;479;p41"/>
          <p:cNvGraphicFramePr/>
          <p:nvPr/>
        </p:nvGraphicFramePr>
        <p:xfrm>
          <a:off x="1853355" y="3336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{077B413A-4582-442D-BDF8-192DD7DD44B5}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250">
                <a:tc>
                  <a:txBody>
                    <a:bodyPr/>
                    <a:lstStyle/>
                    <a:p>
                      <a:pPr indent="0" lvl="0" marL="0" marR="2476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480" name="Google Shape;480;p41"/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81" name="Google Shape;48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178" y="2845389"/>
            <a:ext cx="3657917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1"/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lang="en-GB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0, 4</a:t>
            </a: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84" name="Google Shape;48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702" y="4407817"/>
            <a:ext cx="2987299" cy="51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952" y="4878057"/>
            <a:ext cx="4121253" cy="512108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1"/>
          <p:cNvSpPr txBox="1"/>
          <p:nvPr/>
        </p:nvSpPr>
        <p:spPr>
          <a:xfrm>
            <a:off x="267702" y="5320746"/>
            <a:ext cx="61546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GB" sz="27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Ans : </a:t>
            </a:r>
            <a:r>
              <a:rPr b="0" baseline="30000" i="0" lang="en-GB" sz="27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5 (=A[6])                  </a:t>
            </a:r>
            <a:r>
              <a:rPr b="0" i="0" lang="en-GB" sz="2000" u="none" cap="none" strike="noStrike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1"/>
          <p:cNvSpPr txBox="1"/>
          <p:nvPr/>
        </p:nvSpPr>
        <p:spPr>
          <a:xfrm>
            <a:off x="7076552" y="535203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2, 6</a:t>
            </a:r>
            <a:r>
              <a:rPr b="0" i="0" lang="en-GB" sz="1800" u="none" cap="none" strike="noStrik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8" name="Google Shape;488;p41"/>
          <p:cNvSpPr txBox="1"/>
          <p:nvPr/>
        </p:nvSpPr>
        <p:spPr>
          <a:xfrm>
            <a:off x="7076552" y="1096472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0, 6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9" name="Google Shape;489;p41"/>
          <p:cNvSpPr txBox="1"/>
          <p:nvPr/>
        </p:nvSpPr>
        <p:spPr>
          <a:xfrm>
            <a:off x="7076552" y="1579642"/>
            <a:ext cx="615461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0, 6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] =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71169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0, 1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] +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19570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2, 6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0" name="Google Shape;490;p41"/>
          <p:cNvSpPr txBox="1"/>
          <p:nvPr/>
        </p:nvSpPr>
        <p:spPr>
          <a:xfrm>
            <a:off x="7076552" y="2926100"/>
            <a:ext cx="6677128" cy="1249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262255" rtl="0" algn="l">
              <a:lnSpc>
                <a:spcPct val="1975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b="0" i="0" lang="en-GB" sz="18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 = A[</a:t>
            </a:r>
            <a:r>
              <a:rPr b="0" i="0" lang="en-GB" sz="18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 + 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2, 6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/>
          </a:p>
          <a:p>
            <a:pPr indent="0" lvl="0" marL="12700" marR="262255" rtl="0" algn="l">
              <a:lnSpc>
                <a:spcPct val="197500"/>
              </a:lnSpc>
              <a:spcBef>
                <a:spcPts val="994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  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b="0" i="0" lang="en-GB" sz="18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 - A[</a:t>
            </a:r>
            <a:r>
              <a:rPr b="0" i="0" lang="en-GB" sz="18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 = 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2, 6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/>
          </a:p>
        </p:txBody>
      </p:sp>
      <p:sp>
        <p:nvSpPr>
          <p:cNvPr id="491" name="Google Shape;491;p41"/>
          <p:cNvSpPr txBox="1"/>
          <p:nvPr/>
        </p:nvSpPr>
        <p:spPr>
          <a:xfrm>
            <a:off x="7076552" y="4375057"/>
            <a:ext cx="6938386" cy="1518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262255" rtl="0" algn="l">
              <a:lnSpc>
                <a:spcPct val="1683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2, 6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] = 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b="0" i="0" lang="en-GB" sz="18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 - A[</a:t>
            </a:r>
            <a:r>
              <a:rPr b="0" i="0" lang="en-GB" sz="18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/>
          </a:p>
          <a:p>
            <a:pPr indent="0" lvl="0" marL="12700" marR="262255" rtl="0" algn="l">
              <a:lnSpc>
                <a:spcPct val="168300"/>
              </a:lnSpc>
              <a:spcBef>
                <a:spcPts val="795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2, 6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] =	</a:t>
            </a:r>
            <a:r>
              <a:rPr b="1" i="0" lang="en-GB" sz="18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5 - 9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rgbClr val="006FC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sum between range [</a:t>
            </a:r>
            <a:r>
              <a:rPr b="1" i="0" lang="en-GB" sz="18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2, 6</a:t>
            </a:r>
            <a:r>
              <a:rPr b="0" i="0" lang="en-GB" sz="1800" u="none" cap="none" strike="noStrike">
                <a:solidFill>
                  <a:srgbClr val="006FC0"/>
                </a:solidFill>
                <a:latin typeface="Lucida Sans"/>
                <a:ea typeface="Lucida Sans"/>
                <a:cs typeface="Lucida Sans"/>
                <a:sym typeface="Lucida Sans"/>
              </a:rPr>
              <a:t>] =	</a:t>
            </a:r>
            <a:r>
              <a:rPr b="0" i="0" lang="en-GB" sz="18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- </a:t>
            </a:r>
            <a:r>
              <a:rPr b="1" i="0" lang="en-GB" sz="18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97" name="Google Shape;497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9" name="Google Shape;499;p42"/>
          <p:cNvGrpSpPr/>
          <p:nvPr/>
        </p:nvGrpSpPr>
        <p:grpSpPr>
          <a:xfrm>
            <a:off x="1789115" y="1598612"/>
            <a:ext cx="3809365" cy="454025"/>
            <a:chOff x="3522090" y="1162558"/>
            <a:chExt cx="3809365" cy="454025"/>
          </a:xfrm>
        </p:grpSpPr>
        <p:sp>
          <p:nvSpPr>
            <p:cNvPr id="500" name="Google Shape;500;p42"/>
            <p:cNvSpPr/>
            <p:nvPr/>
          </p:nvSpPr>
          <p:spPr>
            <a:xfrm>
              <a:off x="3528440" y="1168933"/>
              <a:ext cx="3796665" cy="428625"/>
            </a:xfrm>
            <a:custGeom>
              <a:rect b="b" l="l" r="r" t="t"/>
              <a:pathLst>
                <a:path extrusionOk="0" h="428625" w="3796665">
                  <a:moveTo>
                    <a:pt x="1084567" y="0"/>
                  </a:moveTo>
                  <a:lnTo>
                    <a:pt x="542290" y="0"/>
                  </a:lnTo>
                  <a:lnTo>
                    <a:pt x="0" y="0"/>
                  </a:lnTo>
                  <a:lnTo>
                    <a:pt x="0" y="384022"/>
                  </a:lnTo>
                  <a:lnTo>
                    <a:pt x="0" y="428345"/>
                  </a:lnTo>
                  <a:lnTo>
                    <a:pt x="542290" y="428345"/>
                  </a:lnTo>
                  <a:lnTo>
                    <a:pt x="1084567" y="428345"/>
                  </a:lnTo>
                  <a:lnTo>
                    <a:pt x="1084567" y="0"/>
                  </a:lnTo>
                  <a:close/>
                </a:path>
                <a:path extrusionOk="0" h="428625" w="3796665">
                  <a:moveTo>
                    <a:pt x="1626870" y="0"/>
                  </a:moveTo>
                  <a:lnTo>
                    <a:pt x="1084580" y="0"/>
                  </a:lnTo>
                  <a:lnTo>
                    <a:pt x="1084580" y="428345"/>
                  </a:lnTo>
                  <a:lnTo>
                    <a:pt x="1626870" y="428345"/>
                  </a:lnTo>
                  <a:lnTo>
                    <a:pt x="1626870" y="0"/>
                  </a:lnTo>
                  <a:close/>
                </a:path>
                <a:path extrusionOk="0" h="428625" w="3796665">
                  <a:moveTo>
                    <a:pt x="3796157" y="0"/>
                  </a:moveTo>
                  <a:lnTo>
                    <a:pt x="3253867" y="0"/>
                  </a:lnTo>
                  <a:lnTo>
                    <a:pt x="2711577" y="0"/>
                  </a:lnTo>
                  <a:lnTo>
                    <a:pt x="2169287" y="0"/>
                  </a:lnTo>
                  <a:lnTo>
                    <a:pt x="1626997" y="0"/>
                  </a:lnTo>
                  <a:lnTo>
                    <a:pt x="1626997" y="428345"/>
                  </a:lnTo>
                  <a:lnTo>
                    <a:pt x="2169287" y="428345"/>
                  </a:lnTo>
                  <a:lnTo>
                    <a:pt x="2711577" y="428345"/>
                  </a:lnTo>
                  <a:lnTo>
                    <a:pt x="3253867" y="428345"/>
                  </a:lnTo>
                  <a:lnTo>
                    <a:pt x="3796157" y="428345"/>
                  </a:lnTo>
                  <a:lnTo>
                    <a:pt x="3796157" y="0"/>
                  </a:lnTo>
                  <a:close/>
                </a:path>
              </a:pathLst>
            </a:custGeom>
            <a:solidFill>
              <a:srgbClr val="F4B08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3522090" y="1162558"/>
              <a:ext cx="3809365" cy="454025"/>
            </a:xfrm>
            <a:custGeom>
              <a:rect b="b" l="l" r="r" t="t"/>
              <a:pathLst>
                <a:path extrusionOk="0" h="454025" w="3809365">
                  <a:moveTo>
                    <a:pt x="548639" y="0"/>
                  </a:moveTo>
                  <a:lnTo>
                    <a:pt x="548639" y="453770"/>
                  </a:lnTo>
                </a:path>
                <a:path extrusionOk="0" h="454025" w="3809365">
                  <a:moveTo>
                    <a:pt x="1090930" y="0"/>
                  </a:moveTo>
                  <a:lnTo>
                    <a:pt x="1090930" y="453770"/>
                  </a:lnTo>
                </a:path>
                <a:path extrusionOk="0" h="454025" w="3809365">
                  <a:moveTo>
                    <a:pt x="1633347" y="0"/>
                  </a:moveTo>
                  <a:lnTo>
                    <a:pt x="1633347" y="453770"/>
                  </a:lnTo>
                </a:path>
                <a:path extrusionOk="0" h="454025" w="3809365">
                  <a:moveTo>
                    <a:pt x="2175637" y="0"/>
                  </a:moveTo>
                  <a:lnTo>
                    <a:pt x="2175637" y="453770"/>
                  </a:lnTo>
                </a:path>
                <a:path extrusionOk="0" h="454025" w="3809365">
                  <a:moveTo>
                    <a:pt x="2717927" y="0"/>
                  </a:moveTo>
                  <a:lnTo>
                    <a:pt x="2717927" y="453770"/>
                  </a:lnTo>
                </a:path>
                <a:path extrusionOk="0" h="454025" w="3809365">
                  <a:moveTo>
                    <a:pt x="3260216" y="0"/>
                  </a:moveTo>
                  <a:lnTo>
                    <a:pt x="3260216" y="453770"/>
                  </a:lnTo>
                </a:path>
                <a:path extrusionOk="0" h="454025" w="3809365">
                  <a:moveTo>
                    <a:pt x="6350" y="390397"/>
                  </a:moveTo>
                  <a:lnTo>
                    <a:pt x="6350" y="453770"/>
                  </a:lnTo>
                </a:path>
                <a:path extrusionOk="0" h="454025" w="3809365">
                  <a:moveTo>
                    <a:pt x="6350" y="0"/>
                  </a:moveTo>
                  <a:lnTo>
                    <a:pt x="6350" y="390397"/>
                  </a:lnTo>
                </a:path>
                <a:path extrusionOk="0" h="454025" w="3809365">
                  <a:moveTo>
                    <a:pt x="3802507" y="0"/>
                  </a:moveTo>
                  <a:lnTo>
                    <a:pt x="3802507" y="453770"/>
                  </a:lnTo>
                </a:path>
                <a:path extrusionOk="0" h="454025" w="3809365">
                  <a:moveTo>
                    <a:pt x="0" y="6350"/>
                  </a:moveTo>
                  <a:lnTo>
                    <a:pt x="3808857" y="6350"/>
                  </a:lnTo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3525075" y="1578229"/>
              <a:ext cx="3806190" cy="38100"/>
            </a:xfrm>
            <a:custGeom>
              <a:rect b="b" l="l" r="r" t="t"/>
              <a:pathLst>
                <a:path extrusionOk="0" h="38100" w="3806190">
                  <a:moveTo>
                    <a:pt x="0" y="0"/>
                  </a:moveTo>
                  <a:lnTo>
                    <a:pt x="0" y="38100"/>
                  </a:lnTo>
                </a:path>
                <a:path extrusionOk="0" h="38100" w="3806190">
                  <a:moveTo>
                    <a:pt x="54546" y="19050"/>
                  </a:moveTo>
                  <a:lnTo>
                    <a:pt x="3805872" y="1905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3" name="Google Shape;503;p42"/>
          <p:cNvSpPr txBox="1"/>
          <p:nvPr/>
        </p:nvSpPr>
        <p:spPr>
          <a:xfrm>
            <a:off x="1979870" y="1622995"/>
            <a:ext cx="6305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	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2"/>
          <p:cNvSpPr txBox="1"/>
          <p:nvPr/>
        </p:nvSpPr>
        <p:spPr>
          <a:xfrm>
            <a:off x="5180651" y="1622995"/>
            <a:ext cx="2114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2"/>
          <p:cNvSpPr txBox="1"/>
          <p:nvPr/>
        </p:nvSpPr>
        <p:spPr>
          <a:xfrm>
            <a:off x="1029275" y="3387533"/>
            <a:ext cx="561975" cy="7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43815" rtl="1" algn="r">
              <a:spcBef>
                <a:spcPts val="163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6" name="Google Shape;506;p42"/>
          <p:cNvSpPr txBox="1"/>
          <p:nvPr/>
        </p:nvSpPr>
        <p:spPr>
          <a:xfrm>
            <a:off x="1969583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2"/>
          <p:cNvSpPr txBox="1"/>
          <p:nvPr/>
        </p:nvSpPr>
        <p:spPr>
          <a:xfrm>
            <a:off x="3089798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2"/>
          <p:cNvSpPr txBox="1"/>
          <p:nvPr/>
        </p:nvSpPr>
        <p:spPr>
          <a:xfrm>
            <a:off x="3625673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2"/>
          <p:cNvSpPr txBox="1"/>
          <p:nvPr/>
        </p:nvSpPr>
        <p:spPr>
          <a:xfrm>
            <a:off x="4211613" y="3402774"/>
            <a:ext cx="6242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4	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0" name="Google Shape;510;p42"/>
          <p:cNvGraphicFramePr/>
          <p:nvPr/>
        </p:nvGraphicFramePr>
        <p:xfrm>
          <a:off x="1789115" y="3800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{06B40FAF-77BD-4CAA-A6EE-087297F12A76}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511" name="Google Shape;511;p42"/>
          <p:cNvSpPr txBox="1"/>
          <p:nvPr/>
        </p:nvSpPr>
        <p:spPr>
          <a:xfrm>
            <a:off x="4931762" y="3385900"/>
            <a:ext cx="43307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2"/>
          <p:cNvSpPr txBox="1"/>
          <p:nvPr/>
        </p:nvSpPr>
        <p:spPr>
          <a:xfrm>
            <a:off x="2332189" y="3389905"/>
            <a:ext cx="423545" cy="309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84455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2"/>
          <p:cNvSpPr txBox="1"/>
          <p:nvPr/>
        </p:nvSpPr>
        <p:spPr>
          <a:xfrm>
            <a:off x="3064703" y="1622995"/>
            <a:ext cx="1715135" cy="697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-2	4	-1	0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4" name="Google Shape;514;p42"/>
          <p:cNvGraphicFramePr/>
          <p:nvPr/>
        </p:nvGraphicFramePr>
        <p:xfrm>
          <a:off x="1789115" y="2088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{06B40FAF-77BD-4CAA-A6EE-087297F12A76}</a:tableStyleId>
              </a:tblPr>
              <a:tblGrid>
                <a:gridCol w="1092825"/>
                <a:gridCol w="2668275"/>
              </a:tblGrid>
              <a:tr h="832600"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7462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A[</a:t>
                      </a: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GB" sz="18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, </a:t>
                      </a: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GB" sz="1800" u="none" cap="none" strike="noStrike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]</a:t>
                      </a:r>
                      <a:endParaRPr sz="18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291475" marB="0" marR="0" marL="0">
                    <a:lnL cap="flat" cmpd="sng" w="381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97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3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20" name="Google Shape;520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43"/>
          <p:cNvGrpSpPr/>
          <p:nvPr/>
        </p:nvGrpSpPr>
        <p:grpSpPr>
          <a:xfrm>
            <a:off x="1789115" y="1598612"/>
            <a:ext cx="3809365" cy="454025"/>
            <a:chOff x="3522090" y="1162558"/>
            <a:chExt cx="3809365" cy="454025"/>
          </a:xfrm>
        </p:grpSpPr>
        <p:sp>
          <p:nvSpPr>
            <p:cNvPr id="523" name="Google Shape;523;p43"/>
            <p:cNvSpPr/>
            <p:nvPr/>
          </p:nvSpPr>
          <p:spPr>
            <a:xfrm>
              <a:off x="3528440" y="1168933"/>
              <a:ext cx="3796665" cy="428625"/>
            </a:xfrm>
            <a:custGeom>
              <a:rect b="b" l="l" r="r" t="t"/>
              <a:pathLst>
                <a:path extrusionOk="0" h="428625" w="3796665">
                  <a:moveTo>
                    <a:pt x="1084567" y="0"/>
                  </a:moveTo>
                  <a:lnTo>
                    <a:pt x="542290" y="0"/>
                  </a:lnTo>
                  <a:lnTo>
                    <a:pt x="0" y="0"/>
                  </a:lnTo>
                  <a:lnTo>
                    <a:pt x="0" y="384022"/>
                  </a:lnTo>
                  <a:lnTo>
                    <a:pt x="0" y="428345"/>
                  </a:lnTo>
                  <a:lnTo>
                    <a:pt x="542290" y="428345"/>
                  </a:lnTo>
                  <a:lnTo>
                    <a:pt x="1084567" y="428345"/>
                  </a:lnTo>
                  <a:lnTo>
                    <a:pt x="1084567" y="0"/>
                  </a:lnTo>
                  <a:close/>
                </a:path>
                <a:path extrusionOk="0" h="428625" w="3796665">
                  <a:moveTo>
                    <a:pt x="1626870" y="0"/>
                  </a:moveTo>
                  <a:lnTo>
                    <a:pt x="1084580" y="0"/>
                  </a:lnTo>
                  <a:lnTo>
                    <a:pt x="1084580" y="428345"/>
                  </a:lnTo>
                  <a:lnTo>
                    <a:pt x="1626870" y="428345"/>
                  </a:lnTo>
                  <a:lnTo>
                    <a:pt x="1626870" y="0"/>
                  </a:lnTo>
                  <a:close/>
                </a:path>
                <a:path extrusionOk="0" h="428625" w="3796665">
                  <a:moveTo>
                    <a:pt x="3796157" y="0"/>
                  </a:moveTo>
                  <a:lnTo>
                    <a:pt x="3253867" y="0"/>
                  </a:lnTo>
                  <a:lnTo>
                    <a:pt x="2711577" y="0"/>
                  </a:lnTo>
                  <a:lnTo>
                    <a:pt x="2169287" y="0"/>
                  </a:lnTo>
                  <a:lnTo>
                    <a:pt x="1626997" y="0"/>
                  </a:lnTo>
                  <a:lnTo>
                    <a:pt x="1626997" y="428345"/>
                  </a:lnTo>
                  <a:lnTo>
                    <a:pt x="2169287" y="428345"/>
                  </a:lnTo>
                  <a:lnTo>
                    <a:pt x="2711577" y="428345"/>
                  </a:lnTo>
                  <a:lnTo>
                    <a:pt x="3253867" y="428345"/>
                  </a:lnTo>
                  <a:lnTo>
                    <a:pt x="3796157" y="428345"/>
                  </a:lnTo>
                  <a:lnTo>
                    <a:pt x="3796157" y="0"/>
                  </a:lnTo>
                  <a:close/>
                </a:path>
              </a:pathLst>
            </a:custGeom>
            <a:solidFill>
              <a:srgbClr val="F4B08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3522090" y="1162558"/>
              <a:ext cx="3809365" cy="454025"/>
            </a:xfrm>
            <a:custGeom>
              <a:rect b="b" l="l" r="r" t="t"/>
              <a:pathLst>
                <a:path extrusionOk="0" h="454025" w="3809365">
                  <a:moveTo>
                    <a:pt x="548639" y="0"/>
                  </a:moveTo>
                  <a:lnTo>
                    <a:pt x="548639" y="453770"/>
                  </a:lnTo>
                </a:path>
                <a:path extrusionOk="0" h="454025" w="3809365">
                  <a:moveTo>
                    <a:pt x="1090930" y="0"/>
                  </a:moveTo>
                  <a:lnTo>
                    <a:pt x="1090930" y="453770"/>
                  </a:lnTo>
                </a:path>
                <a:path extrusionOk="0" h="454025" w="3809365">
                  <a:moveTo>
                    <a:pt x="1633347" y="0"/>
                  </a:moveTo>
                  <a:lnTo>
                    <a:pt x="1633347" y="453770"/>
                  </a:lnTo>
                </a:path>
                <a:path extrusionOk="0" h="454025" w="3809365">
                  <a:moveTo>
                    <a:pt x="2175637" y="0"/>
                  </a:moveTo>
                  <a:lnTo>
                    <a:pt x="2175637" y="453770"/>
                  </a:lnTo>
                </a:path>
                <a:path extrusionOk="0" h="454025" w="3809365">
                  <a:moveTo>
                    <a:pt x="2717927" y="0"/>
                  </a:moveTo>
                  <a:lnTo>
                    <a:pt x="2717927" y="453770"/>
                  </a:lnTo>
                </a:path>
                <a:path extrusionOk="0" h="454025" w="3809365">
                  <a:moveTo>
                    <a:pt x="3260216" y="0"/>
                  </a:moveTo>
                  <a:lnTo>
                    <a:pt x="3260216" y="453770"/>
                  </a:lnTo>
                </a:path>
                <a:path extrusionOk="0" h="454025" w="3809365">
                  <a:moveTo>
                    <a:pt x="6350" y="390397"/>
                  </a:moveTo>
                  <a:lnTo>
                    <a:pt x="6350" y="453770"/>
                  </a:lnTo>
                </a:path>
                <a:path extrusionOk="0" h="454025" w="3809365">
                  <a:moveTo>
                    <a:pt x="6350" y="0"/>
                  </a:moveTo>
                  <a:lnTo>
                    <a:pt x="6350" y="390397"/>
                  </a:lnTo>
                </a:path>
                <a:path extrusionOk="0" h="454025" w="3809365">
                  <a:moveTo>
                    <a:pt x="3802507" y="0"/>
                  </a:moveTo>
                  <a:lnTo>
                    <a:pt x="3802507" y="453770"/>
                  </a:lnTo>
                </a:path>
                <a:path extrusionOk="0" h="454025" w="3809365">
                  <a:moveTo>
                    <a:pt x="0" y="6350"/>
                  </a:moveTo>
                  <a:lnTo>
                    <a:pt x="3808857" y="6350"/>
                  </a:lnTo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3525075" y="1578229"/>
              <a:ext cx="3806190" cy="38100"/>
            </a:xfrm>
            <a:custGeom>
              <a:rect b="b" l="l" r="r" t="t"/>
              <a:pathLst>
                <a:path extrusionOk="0" h="38100" w="3806190">
                  <a:moveTo>
                    <a:pt x="0" y="0"/>
                  </a:moveTo>
                  <a:lnTo>
                    <a:pt x="0" y="38100"/>
                  </a:lnTo>
                </a:path>
                <a:path extrusionOk="0" h="38100" w="3806190">
                  <a:moveTo>
                    <a:pt x="54546" y="19050"/>
                  </a:moveTo>
                  <a:lnTo>
                    <a:pt x="3805872" y="1905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6" name="Google Shape;526;p43"/>
          <p:cNvSpPr txBox="1"/>
          <p:nvPr/>
        </p:nvSpPr>
        <p:spPr>
          <a:xfrm>
            <a:off x="1979870" y="1622995"/>
            <a:ext cx="6305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	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5180651" y="1622995"/>
            <a:ext cx="2114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1029275" y="3387533"/>
            <a:ext cx="561975" cy="7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43815" rtl="1" algn="r">
              <a:spcBef>
                <a:spcPts val="163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1969583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3"/>
          <p:cNvSpPr txBox="1"/>
          <p:nvPr/>
        </p:nvSpPr>
        <p:spPr>
          <a:xfrm>
            <a:off x="3089798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3"/>
          <p:cNvSpPr txBox="1"/>
          <p:nvPr/>
        </p:nvSpPr>
        <p:spPr>
          <a:xfrm>
            <a:off x="3625673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3"/>
          <p:cNvSpPr txBox="1"/>
          <p:nvPr/>
        </p:nvSpPr>
        <p:spPr>
          <a:xfrm>
            <a:off x="4211613" y="3402774"/>
            <a:ext cx="6242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4	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3" name="Google Shape;533;p43"/>
          <p:cNvGraphicFramePr/>
          <p:nvPr/>
        </p:nvGraphicFramePr>
        <p:xfrm>
          <a:off x="1789115" y="3800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{06B40FAF-77BD-4CAA-A6EE-087297F12A76}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pSp>
        <p:nvGrpSpPr>
          <p:cNvPr id="534" name="Google Shape;534;p43"/>
          <p:cNvGrpSpPr/>
          <p:nvPr/>
        </p:nvGrpSpPr>
        <p:grpSpPr>
          <a:xfrm>
            <a:off x="1814134" y="1991295"/>
            <a:ext cx="3747008" cy="1113283"/>
            <a:chOff x="3547109" y="1555241"/>
            <a:chExt cx="3747008" cy="1113283"/>
          </a:xfrm>
        </p:grpSpPr>
        <p:sp>
          <p:nvSpPr>
            <p:cNvPr id="535" name="Google Shape;535;p43"/>
            <p:cNvSpPr/>
            <p:nvPr/>
          </p:nvSpPr>
          <p:spPr>
            <a:xfrm>
              <a:off x="7291577" y="1555241"/>
              <a:ext cx="2540" cy="855980"/>
            </a:xfrm>
            <a:custGeom>
              <a:rect b="b" l="l" r="r" t="t"/>
              <a:pathLst>
                <a:path extrusionOk="0" h="855980" w="2540">
                  <a:moveTo>
                    <a:pt x="0" y="0"/>
                  </a:moveTo>
                  <a:lnTo>
                    <a:pt x="2286" y="855599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4621529" y="1805939"/>
              <a:ext cx="2639060" cy="114300"/>
            </a:xfrm>
            <a:custGeom>
              <a:rect b="b" l="l" r="r" t="t"/>
              <a:pathLst>
                <a:path extrusionOk="0" h="114300" w="2639059">
                  <a:moveTo>
                    <a:pt x="2524760" y="0"/>
                  </a:moveTo>
                  <a:lnTo>
                    <a:pt x="2524760" y="114300"/>
                  </a:lnTo>
                  <a:lnTo>
                    <a:pt x="2600960" y="76200"/>
                  </a:lnTo>
                  <a:lnTo>
                    <a:pt x="2543810" y="76200"/>
                  </a:lnTo>
                  <a:lnTo>
                    <a:pt x="2543810" y="38100"/>
                  </a:lnTo>
                  <a:lnTo>
                    <a:pt x="2600960" y="38100"/>
                  </a:lnTo>
                  <a:lnTo>
                    <a:pt x="2524760" y="0"/>
                  </a:lnTo>
                  <a:close/>
                </a:path>
                <a:path extrusionOk="0" h="114300" w="2639059">
                  <a:moveTo>
                    <a:pt x="25247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24760" y="76200"/>
                  </a:lnTo>
                  <a:lnTo>
                    <a:pt x="2524760" y="38100"/>
                  </a:lnTo>
                  <a:close/>
                </a:path>
                <a:path extrusionOk="0" h="114300" w="2639059">
                  <a:moveTo>
                    <a:pt x="2600960" y="38100"/>
                  </a:moveTo>
                  <a:lnTo>
                    <a:pt x="2543810" y="38100"/>
                  </a:lnTo>
                  <a:lnTo>
                    <a:pt x="2543810" y="76200"/>
                  </a:lnTo>
                  <a:lnTo>
                    <a:pt x="2600960" y="76200"/>
                  </a:lnTo>
                  <a:lnTo>
                    <a:pt x="2639060" y="57150"/>
                  </a:lnTo>
                  <a:lnTo>
                    <a:pt x="2600960" y="3810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3560825" y="2327147"/>
              <a:ext cx="3700145" cy="114300"/>
            </a:xfrm>
            <a:custGeom>
              <a:rect b="b" l="l" r="r" t="t"/>
              <a:pathLst>
                <a:path extrusionOk="0" h="114300" w="3700145">
                  <a:moveTo>
                    <a:pt x="3585464" y="0"/>
                  </a:moveTo>
                  <a:lnTo>
                    <a:pt x="3585464" y="114300"/>
                  </a:lnTo>
                  <a:lnTo>
                    <a:pt x="3661664" y="76200"/>
                  </a:lnTo>
                  <a:lnTo>
                    <a:pt x="3604514" y="76200"/>
                  </a:lnTo>
                  <a:lnTo>
                    <a:pt x="3604514" y="38100"/>
                  </a:lnTo>
                  <a:lnTo>
                    <a:pt x="3661664" y="38100"/>
                  </a:lnTo>
                  <a:lnTo>
                    <a:pt x="3585464" y="0"/>
                  </a:lnTo>
                  <a:close/>
                </a:path>
                <a:path extrusionOk="0" h="114300" w="3700145">
                  <a:moveTo>
                    <a:pt x="35854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585464" y="76200"/>
                  </a:lnTo>
                  <a:lnTo>
                    <a:pt x="3585464" y="38100"/>
                  </a:lnTo>
                  <a:close/>
                </a:path>
                <a:path extrusionOk="0" h="114300" w="3700145">
                  <a:moveTo>
                    <a:pt x="3661664" y="38100"/>
                  </a:moveTo>
                  <a:lnTo>
                    <a:pt x="3604514" y="38100"/>
                  </a:lnTo>
                  <a:lnTo>
                    <a:pt x="3604514" y="76200"/>
                  </a:lnTo>
                  <a:lnTo>
                    <a:pt x="3661664" y="76200"/>
                  </a:lnTo>
                  <a:lnTo>
                    <a:pt x="3699764" y="57150"/>
                  </a:lnTo>
                  <a:lnTo>
                    <a:pt x="3661664" y="3810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3547109" y="1572005"/>
              <a:ext cx="13970" cy="1039494"/>
            </a:xfrm>
            <a:custGeom>
              <a:rect b="b" l="l" r="r" t="t"/>
              <a:pathLst>
                <a:path extrusionOk="0" h="1039494" w="13970">
                  <a:moveTo>
                    <a:pt x="13462" y="0"/>
                  </a:moveTo>
                  <a:lnTo>
                    <a:pt x="0" y="1039368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3597401" y="2554224"/>
              <a:ext cx="1010919" cy="114300"/>
            </a:xfrm>
            <a:custGeom>
              <a:rect b="b" l="l" r="r" t="t"/>
              <a:pathLst>
                <a:path extrusionOk="0" h="114300" w="1010920">
                  <a:moveTo>
                    <a:pt x="896493" y="0"/>
                  </a:moveTo>
                  <a:lnTo>
                    <a:pt x="896493" y="114300"/>
                  </a:lnTo>
                  <a:lnTo>
                    <a:pt x="972693" y="76200"/>
                  </a:lnTo>
                  <a:lnTo>
                    <a:pt x="915543" y="76200"/>
                  </a:lnTo>
                  <a:lnTo>
                    <a:pt x="915543" y="38100"/>
                  </a:lnTo>
                  <a:lnTo>
                    <a:pt x="972693" y="38100"/>
                  </a:lnTo>
                  <a:lnTo>
                    <a:pt x="896493" y="0"/>
                  </a:lnTo>
                  <a:close/>
                </a:path>
                <a:path extrusionOk="0" h="114300" w="1010920">
                  <a:moveTo>
                    <a:pt x="896493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96493" y="76200"/>
                  </a:lnTo>
                  <a:lnTo>
                    <a:pt x="896493" y="38100"/>
                  </a:lnTo>
                  <a:close/>
                </a:path>
                <a:path extrusionOk="0" h="114300" w="1010920">
                  <a:moveTo>
                    <a:pt x="972693" y="38100"/>
                  </a:moveTo>
                  <a:lnTo>
                    <a:pt x="915543" y="38100"/>
                  </a:lnTo>
                  <a:lnTo>
                    <a:pt x="915543" y="76200"/>
                  </a:lnTo>
                  <a:lnTo>
                    <a:pt x="972693" y="76200"/>
                  </a:lnTo>
                  <a:lnTo>
                    <a:pt x="1010793" y="57150"/>
                  </a:lnTo>
                  <a:lnTo>
                    <a:pt x="972693" y="3810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4621529" y="1570481"/>
              <a:ext cx="0" cy="1042035"/>
            </a:xfrm>
            <a:custGeom>
              <a:rect b="b" l="l" r="r" t="t"/>
              <a:pathLst>
                <a:path extrusionOk="0" h="1042035" w="120000">
                  <a:moveTo>
                    <a:pt x="0" y="0"/>
                  </a:moveTo>
                  <a:lnTo>
                    <a:pt x="0" y="1041780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43"/>
          <p:cNvSpPr txBox="1"/>
          <p:nvPr/>
        </p:nvSpPr>
        <p:spPr>
          <a:xfrm>
            <a:off x="4937065" y="2924873"/>
            <a:ext cx="433070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508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3"/>
          <p:cNvSpPr txBox="1"/>
          <p:nvPr/>
        </p:nvSpPr>
        <p:spPr>
          <a:xfrm>
            <a:off x="2431863" y="3088559"/>
            <a:ext cx="423545" cy="614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84455" marR="0" rtl="1" algn="r">
              <a:spcBef>
                <a:spcPts val="1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3"/>
          <p:cNvSpPr txBox="1"/>
          <p:nvPr/>
        </p:nvSpPr>
        <p:spPr>
          <a:xfrm>
            <a:off x="3064703" y="1622995"/>
            <a:ext cx="1715135" cy="989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-2	4	-1	0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0730" marR="0" rtl="1" algn="r">
              <a:spcBef>
                <a:spcPts val="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4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49" name="Google Shape;549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44"/>
          <p:cNvGrpSpPr/>
          <p:nvPr/>
        </p:nvGrpSpPr>
        <p:grpSpPr>
          <a:xfrm>
            <a:off x="1789115" y="1598612"/>
            <a:ext cx="3809365" cy="454025"/>
            <a:chOff x="3522090" y="1162558"/>
            <a:chExt cx="3809365" cy="454025"/>
          </a:xfrm>
        </p:grpSpPr>
        <p:sp>
          <p:nvSpPr>
            <p:cNvPr id="552" name="Google Shape;552;p44"/>
            <p:cNvSpPr/>
            <p:nvPr/>
          </p:nvSpPr>
          <p:spPr>
            <a:xfrm>
              <a:off x="3528440" y="1168933"/>
              <a:ext cx="3796665" cy="428625"/>
            </a:xfrm>
            <a:custGeom>
              <a:rect b="b" l="l" r="r" t="t"/>
              <a:pathLst>
                <a:path extrusionOk="0" h="428625" w="3796665">
                  <a:moveTo>
                    <a:pt x="1084567" y="0"/>
                  </a:moveTo>
                  <a:lnTo>
                    <a:pt x="542290" y="0"/>
                  </a:lnTo>
                  <a:lnTo>
                    <a:pt x="0" y="0"/>
                  </a:lnTo>
                  <a:lnTo>
                    <a:pt x="0" y="384022"/>
                  </a:lnTo>
                  <a:lnTo>
                    <a:pt x="0" y="428345"/>
                  </a:lnTo>
                  <a:lnTo>
                    <a:pt x="542290" y="428345"/>
                  </a:lnTo>
                  <a:lnTo>
                    <a:pt x="1084567" y="428345"/>
                  </a:lnTo>
                  <a:lnTo>
                    <a:pt x="1084567" y="0"/>
                  </a:lnTo>
                  <a:close/>
                </a:path>
                <a:path extrusionOk="0" h="428625" w="3796665">
                  <a:moveTo>
                    <a:pt x="1626870" y="0"/>
                  </a:moveTo>
                  <a:lnTo>
                    <a:pt x="1084580" y="0"/>
                  </a:lnTo>
                  <a:lnTo>
                    <a:pt x="1084580" y="428345"/>
                  </a:lnTo>
                  <a:lnTo>
                    <a:pt x="1626870" y="428345"/>
                  </a:lnTo>
                  <a:lnTo>
                    <a:pt x="1626870" y="0"/>
                  </a:lnTo>
                  <a:close/>
                </a:path>
                <a:path extrusionOk="0" h="428625" w="3796665">
                  <a:moveTo>
                    <a:pt x="3796157" y="0"/>
                  </a:moveTo>
                  <a:lnTo>
                    <a:pt x="3253867" y="0"/>
                  </a:lnTo>
                  <a:lnTo>
                    <a:pt x="2711577" y="0"/>
                  </a:lnTo>
                  <a:lnTo>
                    <a:pt x="2169287" y="0"/>
                  </a:lnTo>
                  <a:lnTo>
                    <a:pt x="1626997" y="0"/>
                  </a:lnTo>
                  <a:lnTo>
                    <a:pt x="1626997" y="428345"/>
                  </a:lnTo>
                  <a:lnTo>
                    <a:pt x="2169287" y="428345"/>
                  </a:lnTo>
                  <a:lnTo>
                    <a:pt x="2711577" y="428345"/>
                  </a:lnTo>
                  <a:lnTo>
                    <a:pt x="3253867" y="428345"/>
                  </a:lnTo>
                  <a:lnTo>
                    <a:pt x="3796157" y="428345"/>
                  </a:lnTo>
                  <a:lnTo>
                    <a:pt x="3796157" y="0"/>
                  </a:lnTo>
                  <a:close/>
                </a:path>
              </a:pathLst>
            </a:custGeom>
            <a:solidFill>
              <a:srgbClr val="F4B08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3522090" y="1162558"/>
              <a:ext cx="3809365" cy="454025"/>
            </a:xfrm>
            <a:custGeom>
              <a:rect b="b" l="l" r="r" t="t"/>
              <a:pathLst>
                <a:path extrusionOk="0" h="454025" w="3809365">
                  <a:moveTo>
                    <a:pt x="548639" y="0"/>
                  </a:moveTo>
                  <a:lnTo>
                    <a:pt x="548639" y="453770"/>
                  </a:lnTo>
                </a:path>
                <a:path extrusionOk="0" h="454025" w="3809365">
                  <a:moveTo>
                    <a:pt x="1090930" y="0"/>
                  </a:moveTo>
                  <a:lnTo>
                    <a:pt x="1090930" y="453770"/>
                  </a:lnTo>
                </a:path>
                <a:path extrusionOk="0" h="454025" w="3809365">
                  <a:moveTo>
                    <a:pt x="1633347" y="0"/>
                  </a:moveTo>
                  <a:lnTo>
                    <a:pt x="1633347" y="453770"/>
                  </a:lnTo>
                </a:path>
                <a:path extrusionOk="0" h="454025" w="3809365">
                  <a:moveTo>
                    <a:pt x="2175637" y="0"/>
                  </a:moveTo>
                  <a:lnTo>
                    <a:pt x="2175637" y="453770"/>
                  </a:lnTo>
                </a:path>
                <a:path extrusionOk="0" h="454025" w="3809365">
                  <a:moveTo>
                    <a:pt x="2717927" y="0"/>
                  </a:moveTo>
                  <a:lnTo>
                    <a:pt x="2717927" y="453770"/>
                  </a:lnTo>
                </a:path>
                <a:path extrusionOk="0" h="454025" w="3809365">
                  <a:moveTo>
                    <a:pt x="3260216" y="0"/>
                  </a:moveTo>
                  <a:lnTo>
                    <a:pt x="3260216" y="453770"/>
                  </a:lnTo>
                </a:path>
                <a:path extrusionOk="0" h="454025" w="3809365">
                  <a:moveTo>
                    <a:pt x="6350" y="390397"/>
                  </a:moveTo>
                  <a:lnTo>
                    <a:pt x="6350" y="453770"/>
                  </a:lnTo>
                </a:path>
                <a:path extrusionOk="0" h="454025" w="3809365">
                  <a:moveTo>
                    <a:pt x="6350" y="0"/>
                  </a:moveTo>
                  <a:lnTo>
                    <a:pt x="6350" y="390397"/>
                  </a:lnTo>
                </a:path>
                <a:path extrusionOk="0" h="454025" w="3809365">
                  <a:moveTo>
                    <a:pt x="3802507" y="0"/>
                  </a:moveTo>
                  <a:lnTo>
                    <a:pt x="3802507" y="453770"/>
                  </a:lnTo>
                </a:path>
                <a:path extrusionOk="0" h="454025" w="3809365">
                  <a:moveTo>
                    <a:pt x="0" y="6350"/>
                  </a:moveTo>
                  <a:lnTo>
                    <a:pt x="3808857" y="6350"/>
                  </a:lnTo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3525075" y="1578229"/>
              <a:ext cx="3806190" cy="38100"/>
            </a:xfrm>
            <a:custGeom>
              <a:rect b="b" l="l" r="r" t="t"/>
              <a:pathLst>
                <a:path extrusionOk="0" h="38100" w="3806190">
                  <a:moveTo>
                    <a:pt x="0" y="0"/>
                  </a:moveTo>
                  <a:lnTo>
                    <a:pt x="0" y="38100"/>
                  </a:lnTo>
                </a:path>
                <a:path extrusionOk="0" h="38100" w="3806190">
                  <a:moveTo>
                    <a:pt x="54546" y="19050"/>
                  </a:moveTo>
                  <a:lnTo>
                    <a:pt x="3805872" y="1905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5" name="Google Shape;555;p44"/>
          <p:cNvSpPr txBox="1"/>
          <p:nvPr/>
        </p:nvSpPr>
        <p:spPr>
          <a:xfrm>
            <a:off x="1979870" y="1622995"/>
            <a:ext cx="6305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	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4"/>
          <p:cNvSpPr txBox="1"/>
          <p:nvPr/>
        </p:nvSpPr>
        <p:spPr>
          <a:xfrm>
            <a:off x="5180651" y="1622995"/>
            <a:ext cx="2114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44"/>
          <p:cNvSpPr txBox="1"/>
          <p:nvPr/>
        </p:nvSpPr>
        <p:spPr>
          <a:xfrm>
            <a:off x="1029275" y="3387533"/>
            <a:ext cx="561975" cy="7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43815" rtl="1" algn="r">
              <a:spcBef>
                <a:spcPts val="163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58" name="Google Shape;558;p44"/>
          <p:cNvSpPr txBox="1"/>
          <p:nvPr/>
        </p:nvSpPr>
        <p:spPr>
          <a:xfrm>
            <a:off x="1969583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4"/>
          <p:cNvSpPr txBox="1"/>
          <p:nvPr/>
        </p:nvSpPr>
        <p:spPr>
          <a:xfrm>
            <a:off x="3089798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4"/>
          <p:cNvSpPr txBox="1"/>
          <p:nvPr/>
        </p:nvSpPr>
        <p:spPr>
          <a:xfrm>
            <a:off x="3625673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4"/>
          <p:cNvSpPr txBox="1"/>
          <p:nvPr/>
        </p:nvSpPr>
        <p:spPr>
          <a:xfrm>
            <a:off x="4211613" y="3402774"/>
            <a:ext cx="6242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4	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2" name="Google Shape;562;p44"/>
          <p:cNvGraphicFramePr/>
          <p:nvPr/>
        </p:nvGraphicFramePr>
        <p:xfrm>
          <a:off x="1789115" y="3800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{06B40FAF-77BD-4CAA-A6EE-087297F12A76}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pSp>
        <p:nvGrpSpPr>
          <p:cNvPr id="563" name="Google Shape;563;p44"/>
          <p:cNvGrpSpPr/>
          <p:nvPr/>
        </p:nvGrpSpPr>
        <p:grpSpPr>
          <a:xfrm>
            <a:off x="1814134" y="1991295"/>
            <a:ext cx="3747008" cy="1113283"/>
            <a:chOff x="3547109" y="1555241"/>
            <a:chExt cx="3747008" cy="1113283"/>
          </a:xfrm>
        </p:grpSpPr>
        <p:sp>
          <p:nvSpPr>
            <p:cNvPr id="564" name="Google Shape;564;p44"/>
            <p:cNvSpPr/>
            <p:nvPr/>
          </p:nvSpPr>
          <p:spPr>
            <a:xfrm>
              <a:off x="7291577" y="1555241"/>
              <a:ext cx="2540" cy="855980"/>
            </a:xfrm>
            <a:custGeom>
              <a:rect b="b" l="l" r="r" t="t"/>
              <a:pathLst>
                <a:path extrusionOk="0" h="855980" w="2540">
                  <a:moveTo>
                    <a:pt x="0" y="0"/>
                  </a:moveTo>
                  <a:lnTo>
                    <a:pt x="2286" y="855599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4621529" y="1805939"/>
              <a:ext cx="2639060" cy="114300"/>
            </a:xfrm>
            <a:custGeom>
              <a:rect b="b" l="l" r="r" t="t"/>
              <a:pathLst>
                <a:path extrusionOk="0" h="114300" w="2639059">
                  <a:moveTo>
                    <a:pt x="2524760" y="0"/>
                  </a:moveTo>
                  <a:lnTo>
                    <a:pt x="2524760" y="114300"/>
                  </a:lnTo>
                  <a:lnTo>
                    <a:pt x="2600960" y="76200"/>
                  </a:lnTo>
                  <a:lnTo>
                    <a:pt x="2543810" y="76200"/>
                  </a:lnTo>
                  <a:lnTo>
                    <a:pt x="2543810" y="38100"/>
                  </a:lnTo>
                  <a:lnTo>
                    <a:pt x="2600960" y="38100"/>
                  </a:lnTo>
                  <a:lnTo>
                    <a:pt x="2524760" y="0"/>
                  </a:lnTo>
                  <a:close/>
                </a:path>
                <a:path extrusionOk="0" h="114300" w="2639059">
                  <a:moveTo>
                    <a:pt x="25247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24760" y="76200"/>
                  </a:lnTo>
                  <a:lnTo>
                    <a:pt x="2524760" y="38100"/>
                  </a:lnTo>
                  <a:close/>
                </a:path>
                <a:path extrusionOk="0" h="114300" w="2639059">
                  <a:moveTo>
                    <a:pt x="2600960" y="38100"/>
                  </a:moveTo>
                  <a:lnTo>
                    <a:pt x="2543810" y="38100"/>
                  </a:lnTo>
                  <a:lnTo>
                    <a:pt x="2543810" y="76200"/>
                  </a:lnTo>
                  <a:lnTo>
                    <a:pt x="2600960" y="76200"/>
                  </a:lnTo>
                  <a:lnTo>
                    <a:pt x="2639060" y="57150"/>
                  </a:lnTo>
                  <a:lnTo>
                    <a:pt x="2600960" y="3810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3560825" y="2327147"/>
              <a:ext cx="3700145" cy="114300"/>
            </a:xfrm>
            <a:custGeom>
              <a:rect b="b" l="l" r="r" t="t"/>
              <a:pathLst>
                <a:path extrusionOk="0" h="114300" w="3700145">
                  <a:moveTo>
                    <a:pt x="3585464" y="0"/>
                  </a:moveTo>
                  <a:lnTo>
                    <a:pt x="3585464" y="114300"/>
                  </a:lnTo>
                  <a:lnTo>
                    <a:pt x="3661664" y="76200"/>
                  </a:lnTo>
                  <a:lnTo>
                    <a:pt x="3604514" y="76200"/>
                  </a:lnTo>
                  <a:lnTo>
                    <a:pt x="3604514" y="38100"/>
                  </a:lnTo>
                  <a:lnTo>
                    <a:pt x="3661664" y="38100"/>
                  </a:lnTo>
                  <a:lnTo>
                    <a:pt x="3585464" y="0"/>
                  </a:lnTo>
                  <a:close/>
                </a:path>
                <a:path extrusionOk="0" h="114300" w="3700145">
                  <a:moveTo>
                    <a:pt x="35854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585464" y="76200"/>
                  </a:lnTo>
                  <a:lnTo>
                    <a:pt x="3585464" y="38100"/>
                  </a:lnTo>
                  <a:close/>
                </a:path>
                <a:path extrusionOk="0" h="114300" w="3700145">
                  <a:moveTo>
                    <a:pt x="3661664" y="38100"/>
                  </a:moveTo>
                  <a:lnTo>
                    <a:pt x="3604514" y="38100"/>
                  </a:lnTo>
                  <a:lnTo>
                    <a:pt x="3604514" y="76200"/>
                  </a:lnTo>
                  <a:lnTo>
                    <a:pt x="3661664" y="76200"/>
                  </a:lnTo>
                  <a:lnTo>
                    <a:pt x="3699764" y="57150"/>
                  </a:lnTo>
                  <a:lnTo>
                    <a:pt x="3661664" y="3810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3547109" y="1572005"/>
              <a:ext cx="13970" cy="1039494"/>
            </a:xfrm>
            <a:custGeom>
              <a:rect b="b" l="l" r="r" t="t"/>
              <a:pathLst>
                <a:path extrusionOk="0" h="1039494" w="13970">
                  <a:moveTo>
                    <a:pt x="13462" y="0"/>
                  </a:moveTo>
                  <a:lnTo>
                    <a:pt x="0" y="1039368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3597401" y="2554224"/>
              <a:ext cx="1010919" cy="114300"/>
            </a:xfrm>
            <a:custGeom>
              <a:rect b="b" l="l" r="r" t="t"/>
              <a:pathLst>
                <a:path extrusionOk="0" h="114300" w="1010920">
                  <a:moveTo>
                    <a:pt x="896493" y="0"/>
                  </a:moveTo>
                  <a:lnTo>
                    <a:pt x="896493" y="114300"/>
                  </a:lnTo>
                  <a:lnTo>
                    <a:pt x="972693" y="76200"/>
                  </a:lnTo>
                  <a:lnTo>
                    <a:pt x="915543" y="76200"/>
                  </a:lnTo>
                  <a:lnTo>
                    <a:pt x="915543" y="38100"/>
                  </a:lnTo>
                  <a:lnTo>
                    <a:pt x="972693" y="38100"/>
                  </a:lnTo>
                  <a:lnTo>
                    <a:pt x="896493" y="0"/>
                  </a:lnTo>
                  <a:close/>
                </a:path>
                <a:path extrusionOk="0" h="114300" w="1010920">
                  <a:moveTo>
                    <a:pt x="896493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96493" y="76200"/>
                  </a:lnTo>
                  <a:lnTo>
                    <a:pt x="896493" y="38100"/>
                  </a:lnTo>
                  <a:close/>
                </a:path>
                <a:path extrusionOk="0" h="114300" w="1010920">
                  <a:moveTo>
                    <a:pt x="972693" y="38100"/>
                  </a:moveTo>
                  <a:lnTo>
                    <a:pt x="915543" y="38100"/>
                  </a:lnTo>
                  <a:lnTo>
                    <a:pt x="915543" y="76200"/>
                  </a:lnTo>
                  <a:lnTo>
                    <a:pt x="972693" y="76200"/>
                  </a:lnTo>
                  <a:lnTo>
                    <a:pt x="1010793" y="57150"/>
                  </a:lnTo>
                  <a:lnTo>
                    <a:pt x="972693" y="3810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4621529" y="1570481"/>
              <a:ext cx="0" cy="1042035"/>
            </a:xfrm>
            <a:custGeom>
              <a:rect b="b" l="l" r="r" t="t"/>
              <a:pathLst>
                <a:path extrusionOk="0" h="1042035" w="120000">
                  <a:moveTo>
                    <a:pt x="0" y="0"/>
                  </a:moveTo>
                  <a:lnTo>
                    <a:pt x="0" y="1041780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0" name="Google Shape;570;p44"/>
          <p:cNvSpPr txBox="1"/>
          <p:nvPr/>
        </p:nvSpPr>
        <p:spPr>
          <a:xfrm>
            <a:off x="4937065" y="2924873"/>
            <a:ext cx="433070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508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4"/>
          <p:cNvSpPr txBox="1"/>
          <p:nvPr/>
        </p:nvSpPr>
        <p:spPr>
          <a:xfrm>
            <a:off x="2431863" y="3088559"/>
            <a:ext cx="423545" cy="614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84455" marR="0" rtl="1" algn="r">
              <a:spcBef>
                <a:spcPts val="1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4"/>
          <p:cNvSpPr txBox="1"/>
          <p:nvPr/>
        </p:nvSpPr>
        <p:spPr>
          <a:xfrm>
            <a:off x="3064703" y="1622995"/>
            <a:ext cx="1715135" cy="989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-2	4	-1	0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0730" marR="0" rtl="1" algn="r">
              <a:spcBef>
                <a:spcPts val="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73" name="Google Shape;573;p44"/>
          <p:cNvSpPr/>
          <p:nvPr/>
        </p:nvSpPr>
        <p:spPr>
          <a:xfrm>
            <a:off x="5828604" y="1650745"/>
            <a:ext cx="548640" cy="2548255"/>
          </a:xfrm>
          <a:custGeom>
            <a:rect b="b" l="l" r="r" t="t"/>
            <a:pathLst>
              <a:path extrusionOk="0" h="2548254" w="548640">
                <a:moveTo>
                  <a:pt x="0" y="0"/>
                </a:moveTo>
                <a:lnTo>
                  <a:pt x="49311" y="3610"/>
                </a:lnTo>
                <a:lnTo>
                  <a:pt x="95722" y="14020"/>
                </a:lnTo>
                <a:lnTo>
                  <a:pt x="138458" y="30597"/>
                </a:lnTo>
                <a:lnTo>
                  <a:pt x="176744" y="52709"/>
                </a:lnTo>
                <a:lnTo>
                  <a:pt x="209806" y="79723"/>
                </a:lnTo>
                <a:lnTo>
                  <a:pt x="236869" y="111007"/>
                </a:lnTo>
                <a:lnTo>
                  <a:pt x="257158" y="145928"/>
                </a:lnTo>
                <a:lnTo>
                  <a:pt x="269900" y="183855"/>
                </a:lnTo>
                <a:lnTo>
                  <a:pt x="274319" y="224154"/>
                </a:lnTo>
                <a:lnTo>
                  <a:pt x="274319" y="1049908"/>
                </a:lnTo>
                <a:lnTo>
                  <a:pt x="278739" y="1090208"/>
                </a:lnTo>
                <a:lnTo>
                  <a:pt x="291481" y="1128135"/>
                </a:lnTo>
                <a:lnTo>
                  <a:pt x="311770" y="1163056"/>
                </a:lnTo>
                <a:lnTo>
                  <a:pt x="338833" y="1194340"/>
                </a:lnTo>
                <a:lnTo>
                  <a:pt x="371895" y="1221354"/>
                </a:lnTo>
                <a:lnTo>
                  <a:pt x="410181" y="1243466"/>
                </a:lnTo>
                <a:lnTo>
                  <a:pt x="452917" y="1260043"/>
                </a:lnTo>
                <a:lnTo>
                  <a:pt x="499328" y="1270453"/>
                </a:lnTo>
                <a:lnTo>
                  <a:pt x="548639" y="1274064"/>
                </a:lnTo>
                <a:lnTo>
                  <a:pt x="499328" y="1277674"/>
                </a:lnTo>
                <a:lnTo>
                  <a:pt x="452917" y="1288084"/>
                </a:lnTo>
                <a:lnTo>
                  <a:pt x="410181" y="1304661"/>
                </a:lnTo>
                <a:lnTo>
                  <a:pt x="371895" y="1326773"/>
                </a:lnTo>
                <a:lnTo>
                  <a:pt x="338833" y="1353787"/>
                </a:lnTo>
                <a:lnTo>
                  <a:pt x="311770" y="1385071"/>
                </a:lnTo>
                <a:lnTo>
                  <a:pt x="291481" y="1419992"/>
                </a:lnTo>
                <a:lnTo>
                  <a:pt x="278739" y="1457919"/>
                </a:lnTo>
                <a:lnTo>
                  <a:pt x="274319" y="1498218"/>
                </a:lnTo>
                <a:lnTo>
                  <a:pt x="274319" y="2323972"/>
                </a:lnTo>
                <a:lnTo>
                  <a:pt x="269900" y="2364272"/>
                </a:lnTo>
                <a:lnTo>
                  <a:pt x="257158" y="2402199"/>
                </a:lnTo>
                <a:lnTo>
                  <a:pt x="236869" y="2437120"/>
                </a:lnTo>
                <a:lnTo>
                  <a:pt x="209806" y="2468404"/>
                </a:lnTo>
                <a:lnTo>
                  <a:pt x="176744" y="2495418"/>
                </a:lnTo>
                <a:lnTo>
                  <a:pt x="138458" y="2517530"/>
                </a:lnTo>
                <a:lnTo>
                  <a:pt x="95722" y="2534107"/>
                </a:lnTo>
                <a:lnTo>
                  <a:pt x="49311" y="2544517"/>
                </a:lnTo>
                <a:lnTo>
                  <a:pt x="0" y="2548128"/>
                </a:lnTo>
              </a:path>
            </a:pathLst>
          </a:cu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4"/>
          <p:cNvSpPr txBox="1"/>
          <p:nvPr/>
        </p:nvSpPr>
        <p:spPr>
          <a:xfrm>
            <a:off x="6640515" y="2743072"/>
            <a:ext cx="8020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75" name="Google Shape;575;p44"/>
          <p:cNvSpPr txBox="1"/>
          <p:nvPr/>
        </p:nvSpPr>
        <p:spPr>
          <a:xfrm>
            <a:off x="7647879" y="2747391"/>
            <a:ext cx="1169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	</a:t>
            </a:r>
            <a:r>
              <a:rPr baseline="30000" lang="en-GB" sz="27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- A[</a:t>
            </a:r>
            <a:r>
              <a:rPr baseline="30000" lang="en-GB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GB" sz="27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aseline="30000" sz="27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5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81" name="Google Shape;581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3" name="Google Shape;583;p45"/>
          <p:cNvGrpSpPr/>
          <p:nvPr/>
        </p:nvGrpSpPr>
        <p:grpSpPr>
          <a:xfrm>
            <a:off x="1789115" y="1598612"/>
            <a:ext cx="3809365" cy="454025"/>
            <a:chOff x="3522090" y="1162558"/>
            <a:chExt cx="3809365" cy="454025"/>
          </a:xfrm>
        </p:grpSpPr>
        <p:sp>
          <p:nvSpPr>
            <p:cNvPr id="584" name="Google Shape;584;p45"/>
            <p:cNvSpPr/>
            <p:nvPr/>
          </p:nvSpPr>
          <p:spPr>
            <a:xfrm>
              <a:off x="3528440" y="1168933"/>
              <a:ext cx="3796665" cy="428625"/>
            </a:xfrm>
            <a:custGeom>
              <a:rect b="b" l="l" r="r" t="t"/>
              <a:pathLst>
                <a:path extrusionOk="0" h="428625" w="3796665">
                  <a:moveTo>
                    <a:pt x="1084567" y="0"/>
                  </a:moveTo>
                  <a:lnTo>
                    <a:pt x="542290" y="0"/>
                  </a:lnTo>
                  <a:lnTo>
                    <a:pt x="0" y="0"/>
                  </a:lnTo>
                  <a:lnTo>
                    <a:pt x="0" y="384022"/>
                  </a:lnTo>
                  <a:lnTo>
                    <a:pt x="0" y="428345"/>
                  </a:lnTo>
                  <a:lnTo>
                    <a:pt x="542290" y="428345"/>
                  </a:lnTo>
                  <a:lnTo>
                    <a:pt x="1084567" y="428345"/>
                  </a:lnTo>
                  <a:lnTo>
                    <a:pt x="1084567" y="0"/>
                  </a:lnTo>
                  <a:close/>
                </a:path>
                <a:path extrusionOk="0" h="428625" w="3796665">
                  <a:moveTo>
                    <a:pt x="1626870" y="0"/>
                  </a:moveTo>
                  <a:lnTo>
                    <a:pt x="1084580" y="0"/>
                  </a:lnTo>
                  <a:lnTo>
                    <a:pt x="1084580" y="428345"/>
                  </a:lnTo>
                  <a:lnTo>
                    <a:pt x="1626870" y="428345"/>
                  </a:lnTo>
                  <a:lnTo>
                    <a:pt x="1626870" y="0"/>
                  </a:lnTo>
                  <a:close/>
                </a:path>
                <a:path extrusionOk="0" h="428625" w="3796665">
                  <a:moveTo>
                    <a:pt x="3796157" y="0"/>
                  </a:moveTo>
                  <a:lnTo>
                    <a:pt x="3253867" y="0"/>
                  </a:lnTo>
                  <a:lnTo>
                    <a:pt x="2711577" y="0"/>
                  </a:lnTo>
                  <a:lnTo>
                    <a:pt x="2169287" y="0"/>
                  </a:lnTo>
                  <a:lnTo>
                    <a:pt x="1626997" y="0"/>
                  </a:lnTo>
                  <a:lnTo>
                    <a:pt x="1626997" y="428345"/>
                  </a:lnTo>
                  <a:lnTo>
                    <a:pt x="2169287" y="428345"/>
                  </a:lnTo>
                  <a:lnTo>
                    <a:pt x="2711577" y="428345"/>
                  </a:lnTo>
                  <a:lnTo>
                    <a:pt x="3253867" y="428345"/>
                  </a:lnTo>
                  <a:lnTo>
                    <a:pt x="3796157" y="428345"/>
                  </a:lnTo>
                  <a:lnTo>
                    <a:pt x="3796157" y="0"/>
                  </a:lnTo>
                  <a:close/>
                </a:path>
              </a:pathLst>
            </a:custGeom>
            <a:solidFill>
              <a:srgbClr val="F4B08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3522090" y="1162558"/>
              <a:ext cx="3809365" cy="454025"/>
            </a:xfrm>
            <a:custGeom>
              <a:rect b="b" l="l" r="r" t="t"/>
              <a:pathLst>
                <a:path extrusionOk="0" h="454025" w="3809365">
                  <a:moveTo>
                    <a:pt x="548639" y="0"/>
                  </a:moveTo>
                  <a:lnTo>
                    <a:pt x="548639" y="453770"/>
                  </a:lnTo>
                </a:path>
                <a:path extrusionOk="0" h="454025" w="3809365">
                  <a:moveTo>
                    <a:pt x="1090930" y="0"/>
                  </a:moveTo>
                  <a:lnTo>
                    <a:pt x="1090930" y="453770"/>
                  </a:lnTo>
                </a:path>
                <a:path extrusionOk="0" h="454025" w="3809365">
                  <a:moveTo>
                    <a:pt x="1633347" y="0"/>
                  </a:moveTo>
                  <a:lnTo>
                    <a:pt x="1633347" y="453770"/>
                  </a:lnTo>
                </a:path>
                <a:path extrusionOk="0" h="454025" w="3809365">
                  <a:moveTo>
                    <a:pt x="2175637" y="0"/>
                  </a:moveTo>
                  <a:lnTo>
                    <a:pt x="2175637" y="453770"/>
                  </a:lnTo>
                </a:path>
                <a:path extrusionOk="0" h="454025" w="3809365">
                  <a:moveTo>
                    <a:pt x="2717927" y="0"/>
                  </a:moveTo>
                  <a:lnTo>
                    <a:pt x="2717927" y="453770"/>
                  </a:lnTo>
                </a:path>
                <a:path extrusionOk="0" h="454025" w="3809365">
                  <a:moveTo>
                    <a:pt x="3260216" y="0"/>
                  </a:moveTo>
                  <a:lnTo>
                    <a:pt x="3260216" y="453770"/>
                  </a:lnTo>
                </a:path>
                <a:path extrusionOk="0" h="454025" w="3809365">
                  <a:moveTo>
                    <a:pt x="6350" y="390397"/>
                  </a:moveTo>
                  <a:lnTo>
                    <a:pt x="6350" y="453770"/>
                  </a:lnTo>
                </a:path>
                <a:path extrusionOk="0" h="454025" w="3809365">
                  <a:moveTo>
                    <a:pt x="6350" y="0"/>
                  </a:moveTo>
                  <a:lnTo>
                    <a:pt x="6350" y="390397"/>
                  </a:lnTo>
                </a:path>
                <a:path extrusionOk="0" h="454025" w="3809365">
                  <a:moveTo>
                    <a:pt x="3802507" y="0"/>
                  </a:moveTo>
                  <a:lnTo>
                    <a:pt x="3802507" y="453770"/>
                  </a:lnTo>
                </a:path>
                <a:path extrusionOk="0" h="454025" w="3809365">
                  <a:moveTo>
                    <a:pt x="0" y="6350"/>
                  </a:moveTo>
                  <a:lnTo>
                    <a:pt x="3808857" y="6350"/>
                  </a:lnTo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3525075" y="1578229"/>
              <a:ext cx="3806190" cy="38100"/>
            </a:xfrm>
            <a:custGeom>
              <a:rect b="b" l="l" r="r" t="t"/>
              <a:pathLst>
                <a:path extrusionOk="0" h="38100" w="3806190">
                  <a:moveTo>
                    <a:pt x="0" y="0"/>
                  </a:moveTo>
                  <a:lnTo>
                    <a:pt x="0" y="38100"/>
                  </a:lnTo>
                </a:path>
                <a:path extrusionOk="0" h="38100" w="3806190">
                  <a:moveTo>
                    <a:pt x="54546" y="19050"/>
                  </a:moveTo>
                  <a:lnTo>
                    <a:pt x="3805872" y="1905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7" name="Google Shape;587;p45"/>
          <p:cNvSpPr txBox="1"/>
          <p:nvPr/>
        </p:nvSpPr>
        <p:spPr>
          <a:xfrm>
            <a:off x="1979870" y="1622995"/>
            <a:ext cx="6305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	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45"/>
          <p:cNvSpPr txBox="1"/>
          <p:nvPr/>
        </p:nvSpPr>
        <p:spPr>
          <a:xfrm>
            <a:off x="5180651" y="1622995"/>
            <a:ext cx="2114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5"/>
          <p:cNvSpPr txBox="1"/>
          <p:nvPr/>
        </p:nvSpPr>
        <p:spPr>
          <a:xfrm>
            <a:off x="1029275" y="3387533"/>
            <a:ext cx="561975" cy="7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43815" rtl="1" algn="r">
              <a:spcBef>
                <a:spcPts val="163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90" name="Google Shape;590;p45"/>
          <p:cNvSpPr txBox="1"/>
          <p:nvPr/>
        </p:nvSpPr>
        <p:spPr>
          <a:xfrm>
            <a:off x="1969583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45"/>
          <p:cNvSpPr txBox="1"/>
          <p:nvPr/>
        </p:nvSpPr>
        <p:spPr>
          <a:xfrm>
            <a:off x="3089798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5"/>
          <p:cNvSpPr txBox="1"/>
          <p:nvPr/>
        </p:nvSpPr>
        <p:spPr>
          <a:xfrm>
            <a:off x="3625673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5"/>
          <p:cNvSpPr txBox="1"/>
          <p:nvPr/>
        </p:nvSpPr>
        <p:spPr>
          <a:xfrm>
            <a:off x="4211613" y="3402774"/>
            <a:ext cx="6242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4	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4" name="Google Shape;594;p45"/>
          <p:cNvGraphicFramePr/>
          <p:nvPr/>
        </p:nvGraphicFramePr>
        <p:xfrm>
          <a:off x="1789115" y="3800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{06B40FAF-77BD-4CAA-A6EE-087297F12A76}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pSp>
        <p:nvGrpSpPr>
          <p:cNvPr id="595" name="Google Shape;595;p45"/>
          <p:cNvGrpSpPr/>
          <p:nvPr/>
        </p:nvGrpSpPr>
        <p:grpSpPr>
          <a:xfrm>
            <a:off x="1814134" y="1991295"/>
            <a:ext cx="3747008" cy="1113283"/>
            <a:chOff x="3547109" y="1555241"/>
            <a:chExt cx="3747008" cy="1113283"/>
          </a:xfrm>
        </p:grpSpPr>
        <p:sp>
          <p:nvSpPr>
            <p:cNvPr id="596" name="Google Shape;596;p45"/>
            <p:cNvSpPr/>
            <p:nvPr/>
          </p:nvSpPr>
          <p:spPr>
            <a:xfrm>
              <a:off x="7291577" y="1555241"/>
              <a:ext cx="2540" cy="855980"/>
            </a:xfrm>
            <a:custGeom>
              <a:rect b="b" l="l" r="r" t="t"/>
              <a:pathLst>
                <a:path extrusionOk="0" h="855980" w="2540">
                  <a:moveTo>
                    <a:pt x="0" y="0"/>
                  </a:moveTo>
                  <a:lnTo>
                    <a:pt x="2286" y="855599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4621529" y="1805939"/>
              <a:ext cx="2639060" cy="114300"/>
            </a:xfrm>
            <a:custGeom>
              <a:rect b="b" l="l" r="r" t="t"/>
              <a:pathLst>
                <a:path extrusionOk="0" h="114300" w="2639059">
                  <a:moveTo>
                    <a:pt x="2524760" y="0"/>
                  </a:moveTo>
                  <a:lnTo>
                    <a:pt x="2524760" y="114300"/>
                  </a:lnTo>
                  <a:lnTo>
                    <a:pt x="2600960" y="76200"/>
                  </a:lnTo>
                  <a:lnTo>
                    <a:pt x="2543810" y="76200"/>
                  </a:lnTo>
                  <a:lnTo>
                    <a:pt x="2543810" y="38100"/>
                  </a:lnTo>
                  <a:lnTo>
                    <a:pt x="2600960" y="38100"/>
                  </a:lnTo>
                  <a:lnTo>
                    <a:pt x="2524760" y="0"/>
                  </a:lnTo>
                  <a:close/>
                </a:path>
                <a:path extrusionOk="0" h="114300" w="2639059">
                  <a:moveTo>
                    <a:pt x="25247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24760" y="76200"/>
                  </a:lnTo>
                  <a:lnTo>
                    <a:pt x="2524760" y="38100"/>
                  </a:lnTo>
                  <a:close/>
                </a:path>
                <a:path extrusionOk="0" h="114300" w="2639059">
                  <a:moveTo>
                    <a:pt x="2600960" y="38100"/>
                  </a:moveTo>
                  <a:lnTo>
                    <a:pt x="2543810" y="38100"/>
                  </a:lnTo>
                  <a:lnTo>
                    <a:pt x="2543810" y="76200"/>
                  </a:lnTo>
                  <a:lnTo>
                    <a:pt x="2600960" y="76200"/>
                  </a:lnTo>
                  <a:lnTo>
                    <a:pt x="2639060" y="57150"/>
                  </a:lnTo>
                  <a:lnTo>
                    <a:pt x="2600960" y="3810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3560825" y="2327147"/>
              <a:ext cx="3700145" cy="114300"/>
            </a:xfrm>
            <a:custGeom>
              <a:rect b="b" l="l" r="r" t="t"/>
              <a:pathLst>
                <a:path extrusionOk="0" h="114300" w="3700145">
                  <a:moveTo>
                    <a:pt x="3585464" y="0"/>
                  </a:moveTo>
                  <a:lnTo>
                    <a:pt x="3585464" y="114300"/>
                  </a:lnTo>
                  <a:lnTo>
                    <a:pt x="3661664" y="76200"/>
                  </a:lnTo>
                  <a:lnTo>
                    <a:pt x="3604514" y="76200"/>
                  </a:lnTo>
                  <a:lnTo>
                    <a:pt x="3604514" y="38100"/>
                  </a:lnTo>
                  <a:lnTo>
                    <a:pt x="3661664" y="38100"/>
                  </a:lnTo>
                  <a:lnTo>
                    <a:pt x="3585464" y="0"/>
                  </a:lnTo>
                  <a:close/>
                </a:path>
                <a:path extrusionOk="0" h="114300" w="3700145">
                  <a:moveTo>
                    <a:pt x="35854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585464" y="76200"/>
                  </a:lnTo>
                  <a:lnTo>
                    <a:pt x="3585464" y="38100"/>
                  </a:lnTo>
                  <a:close/>
                </a:path>
                <a:path extrusionOk="0" h="114300" w="3700145">
                  <a:moveTo>
                    <a:pt x="3661664" y="38100"/>
                  </a:moveTo>
                  <a:lnTo>
                    <a:pt x="3604514" y="38100"/>
                  </a:lnTo>
                  <a:lnTo>
                    <a:pt x="3604514" y="76200"/>
                  </a:lnTo>
                  <a:lnTo>
                    <a:pt x="3661664" y="76200"/>
                  </a:lnTo>
                  <a:lnTo>
                    <a:pt x="3699764" y="57150"/>
                  </a:lnTo>
                  <a:lnTo>
                    <a:pt x="3661664" y="3810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3547109" y="1572005"/>
              <a:ext cx="13970" cy="1039494"/>
            </a:xfrm>
            <a:custGeom>
              <a:rect b="b" l="l" r="r" t="t"/>
              <a:pathLst>
                <a:path extrusionOk="0" h="1039494" w="13970">
                  <a:moveTo>
                    <a:pt x="13462" y="0"/>
                  </a:moveTo>
                  <a:lnTo>
                    <a:pt x="0" y="1039368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3597401" y="2554224"/>
              <a:ext cx="1010919" cy="114300"/>
            </a:xfrm>
            <a:custGeom>
              <a:rect b="b" l="l" r="r" t="t"/>
              <a:pathLst>
                <a:path extrusionOk="0" h="114300" w="1010920">
                  <a:moveTo>
                    <a:pt x="896493" y="0"/>
                  </a:moveTo>
                  <a:lnTo>
                    <a:pt x="896493" y="114300"/>
                  </a:lnTo>
                  <a:lnTo>
                    <a:pt x="972693" y="76200"/>
                  </a:lnTo>
                  <a:lnTo>
                    <a:pt x="915543" y="76200"/>
                  </a:lnTo>
                  <a:lnTo>
                    <a:pt x="915543" y="38100"/>
                  </a:lnTo>
                  <a:lnTo>
                    <a:pt x="972693" y="38100"/>
                  </a:lnTo>
                  <a:lnTo>
                    <a:pt x="896493" y="0"/>
                  </a:lnTo>
                  <a:close/>
                </a:path>
                <a:path extrusionOk="0" h="114300" w="1010920">
                  <a:moveTo>
                    <a:pt x="896493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96493" y="76200"/>
                  </a:lnTo>
                  <a:lnTo>
                    <a:pt x="896493" y="38100"/>
                  </a:lnTo>
                  <a:close/>
                </a:path>
                <a:path extrusionOk="0" h="114300" w="1010920">
                  <a:moveTo>
                    <a:pt x="972693" y="38100"/>
                  </a:moveTo>
                  <a:lnTo>
                    <a:pt x="915543" y="38100"/>
                  </a:lnTo>
                  <a:lnTo>
                    <a:pt x="915543" y="76200"/>
                  </a:lnTo>
                  <a:lnTo>
                    <a:pt x="972693" y="76200"/>
                  </a:lnTo>
                  <a:lnTo>
                    <a:pt x="1010793" y="57150"/>
                  </a:lnTo>
                  <a:lnTo>
                    <a:pt x="972693" y="3810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4621529" y="1570481"/>
              <a:ext cx="0" cy="1042035"/>
            </a:xfrm>
            <a:custGeom>
              <a:rect b="b" l="l" r="r" t="t"/>
              <a:pathLst>
                <a:path extrusionOk="0" h="1042035" w="120000">
                  <a:moveTo>
                    <a:pt x="0" y="0"/>
                  </a:moveTo>
                  <a:lnTo>
                    <a:pt x="0" y="1041780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2" name="Google Shape;602;p45"/>
          <p:cNvSpPr txBox="1"/>
          <p:nvPr/>
        </p:nvSpPr>
        <p:spPr>
          <a:xfrm>
            <a:off x="4937065" y="2924873"/>
            <a:ext cx="433070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508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5"/>
          <p:cNvSpPr txBox="1"/>
          <p:nvPr/>
        </p:nvSpPr>
        <p:spPr>
          <a:xfrm>
            <a:off x="2431863" y="3088559"/>
            <a:ext cx="423545" cy="614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84455" marR="0" rtl="1" algn="r">
              <a:spcBef>
                <a:spcPts val="1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45"/>
          <p:cNvSpPr txBox="1"/>
          <p:nvPr/>
        </p:nvSpPr>
        <p:spPr>
          <a:xfrm>
            <a:off x="3064703" y="1622995"/>
            <a:ext cx="1715135" cy="989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-2	4	-1	0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0730" marR="0" rtl="1" algn="r">
              <a:spcBef>
                <a:spcPts val="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05" name="Google Shape;605;p45"/>
          <p:cNvSpPr/>
          <p:nvPr/>
        </p:nvSpPr>
        <p:spPr>
          <a:xfrm>
            <a:off x="5828604" y="1650745"/>
            <a:ext cx="548640" cy="2548255"/>
          </a:xfrm>
          <a:custGeom>
            <a:rect b="b" l="l" r="r" t="t"/>
            <a:pathLst>
              <a:path extrusionOk="0" h="2548254" w="548640">
                <a:moveTo>
                  <a:pt x="0" y="0"/>
                </a:moveTo>
                <a:lnTo>
                  <a:pt x="49311" y="3610"/>
                </a:lnTo>
                <a:lnTo>
                  <a:pt x="95722" y="14020"/>
                </a:lnTo>
                <a:lnTo>
                  <a:pt x="138458" y="30597"/>
                </a:lnTo>
                <a:lnTo>
                  <a:pt x="176744" y="52709"/>
                </a:lnTo>
                <a:lnTo>
                  <a:pt x="209806" y="79723"/>
                </a:lnTo>
                <a:lnTo>
                  <a:pt x="236869" y="111007"/>
                </a:lnTo>
                <a:lnTo>
                  <a:pt x="257158" y="145928"/>
                </a:lnTo>
                <a:lnTo>
                  <a:pt x="269900" y="183855"/>
                </a:lnTo>
                <a:lnTo>
                  <a:pt x="274319" y="224154"/>
                </a:lnTo>
                <a:lnTo>
                  <a:pt x="274319" y="1049908"/>
                </a:lnTo>
                <a:lnTo>
                  <a:pt x="278739" y="1090208"/>
                </a:lnTo>
                <a:lnTo>
                  <a:pt x="291481" y="1128135"/>
                </a:lnTo>
                <a:lnTo>
                  <a:pt x="311770" y="1163056"/>
                </a:lnTo>
                <a:lnTo>
                  <a:pt x="338833" y="1194340"/>
                </a:lnTo>
                <a:lnTo>
                  <a:pt x="371895" y="1221354"/>
                </a:lnTo>
                <a:lnTo>
                  <a:pt x="410181" y="1243466"/>
                </a:lnTo>
                <a:lnTo>
                  <a:pt x="452917" y="1260043"/>
                </a:lnTo>
                <a:lnTo>
                  <a:pt x="499328" y="1270453"/>
                </a:lnTo>
                <a:lnTo>
                  <a:pt x="548639" y="1274064"/>
                </a:lnTo>
                <a:lnTo>
                  <a:pt x="499328" y="1277674"/>
                </a:lnTo>
                <a:lnTo>
                  <a:pt x="452917" y="1288084"/>
                </a:lnTo>
                <a:lnTo>
                  <a:pt x="410181" y="1304661"/>
                </a:lnTo>
                <a:lnTo>
                  <a:pt x="371895" y="1326773"/>
                </a:lnTo>
                <a:lnTo>
                  <a:pt x="338833" y="1353787"/>
                </a:lnTo>
                <a:lnTo>
                  <a:pt x="311770" y="1385071"/>
                </a:lnTo>
                <a:lnTo>
                  <a:pt x="291481" y="1419992"/>
                </a:lnTo>
                <a:lnTo>
                  <a:pt x="278739" y="1457919"/>
                </a:lnTo>
                <a:lnTo>
                  <a:pt x="274319" y="1498218"/>
                </a:lnTo>
                <a:lnTo>
                  <a:pt x="274319" y="2323972"/>
                </a:lnTo>
                <a:lnTo>
                  <a:pt x="269900" y="2364272"/>
                </a:lnTo>
                <a:lnTo>
                  <a:pt x="257158" y="2402199"/>
                </a:lnTo>
                <a:lnTo>
                  <a:pt x="236869" y="2437120"/>
                </a:lnTo>
                <a:lnTo>
                  <a:pt x="209806" y="2468404"/>
                </a:lnTo>
                <a:lnTo>
                  <a:pt x="176744" y="2495418"/>
                </a:lnTo>
                <a:lnTo>
                  <a:pt x="138458" y="2517530"/>
                </a:lnTo>
                <a:lnTo>
                  <a:pt x="95722" y="2534107"/>
                </a:lnTo>
                <a:lnTo>
                  <a:pt x="49311" y="2544517"/>
                </a:lnTo>
                <a:lnTo>
                  <a:pt x="0" y="2548128"/>
                </a:lnTo>
              </a:path>
            </a:pathLst>
          </a:cu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5"/>
          <p:cNvSpPr txBox="1"/>
          <p:nvPr/>
        </p:nvSpPr>
        <p:spPr>
          <a:xfrm>
            <a:off x="6640515" y="2743072"/>
            <a:ext cx="8020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07" name="Google Shape;607;p45"/>
          <p:cNvSpPr txBox="1"/>
          <p:nvPr/>
        </p:nvSpPr>
        <p:spPr>
          <a:xfrm>
            <a:off x="7647879" y="2747391"/>
            <a:ext cx="1169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	</a:t>
            </a:r>
            <a:r>
              <a:rPr baseline="30000" lang="en-GB" sz="27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- A[</a:t>
            </a:r>
            <a:r>
              <a:rPr baseline="30000" lang="en-GB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GB" sz="27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aseline="30000" sz="27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08" name="Google Shape;608;p45"/>
          <p:cNvSpPr txBox="1"/>
          <p:nvPr/>
        </p:nvSpPr>
        <p:spPr>
          <a:xfrm>
            <a:off x="222630" y="4586266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To calculate the sum between range [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09" name="Google Shape;609;p45"/>
          <p:cNvSpPr txBox="1"/>
          <p:nvPr/>
        </p:nvSpPr>
        <p:spPr>
          <a:xfrm>
            <a:off x="222630" y="5101719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75B6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2D75B6"/>
                </a:solidFill>
                <a:latin typeface="Lucida Sans"/>
                <a:ea typeface="Lucida Sans"/>
                <a:cs typeface="Lucida Sans"/>
                <a:sym typeface="Lucida Sans"/>
              </a:rPr>
              <a:t>Formula -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6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615" name="Google Shape;615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7" name="Google Shape;617;p46"/>
          <p:cNvGrpSpPr/>
          <p:nvPr/>
        </p:nvGrpSpPr>
        <p:grpSpPr>
          <a:xfrm>
            <a:off x="1789115" y="1598612"/>
            <a:ext cx="3809365" cy="454025"/>
            <a:chOff x="3522090" y="1162558"/>
            <a:chExt cx="3809365" cy="454025"/>
          </a:xfrm>
        </p:grpSpPr>
        <p:sp>
          <p:nvSpPr>
            <p:cNvPr id="618" name="Google Shape;618;p46"/>
            <p:cNvSpPr/>
            <p:nvPr/>
          </p:nvSpPr>
          <p:spPr>
            <a:xfrm>
              <a:off x="3528440" y="1168933"/>
              <a:ext cx="3796665" cy="428625"/>
            </a:xfrm>
            <a:custGeom>
              <a:rect b="b" l="l" r="r" t="t"/>
              <a:pathLst>
                <a:path extrusionOk="0" h="428625" w="3796665">
                  <a:moveTo>
                    <a:pt x="1084567" y="0"/>
                  </a:moveTo>
                  <a:lnTo>
                    <a:pt x="542290" y="0"/>
                  </a:lnTo>
                  <a:lnTo>
                    <a:pt x="0" y="0"/>
                  </a:lnTo>
                  <a:lnTo>
                    <a:pt x="0" y="384022"/>
                  </a:lnTo>
                  <a:lnTo>
                    <a:pt x="0" y="428345"/>
                  </a:lnTo>
                  <a:lnTo>
                    <a:pt x="542290" y="428345"/>
                  </a:lnTo>
                  <a:lnTo>
                    <a:pt x="1084567" y="428345"/>
                  </a:lnTo>
                  <a:lnTo>
                    <a:pt x="1084567" y="0"/>
                  </a:lnTo>
                  <a:close/>
                </a:path>
                <a:path extrusionOk="0" h="428625" w="3796665">
                  <a:moveTo>
                    <a:pt x="1626870" y="0"/>
                  </a:moveTo>
                  <a:lnTo>
                    <a:pt x="1084580" y="0"/>
                  </a:lnTo>
                  <a:lnTo>
                    <a:pt x="1084580" y="428345"/>
                  </a:lnTo>
                  <a:lnTo>
                    <a:pt x="1626870" y="428345"/>
                  </a:lnTo>
                  <a:lnTo>
                    <a:pt x="1626870" y="0"/>
                  </a:lnTo>
                  <a:close/>
                </a:path>
                <a:path extrusionOk="0" h="428625" w="3796665">
                  <a:moveTo>
                    <a:pt x="3796157" y="0"/>
                  </a:moveTo>
                  <a:lnTo>
                    <a:pt x="3253867" y="0"/>
                  </a:lnTo>
                  <a:lnTo>
                    <a:pt x="2711577" y="0"/>
                  </a:lnTo>
                  <a:lnTo>
                    <a:pt x="2169287" y="0"/>
                  </a:lnTo>
                  <a:lnTo>
                    <a:pt x="1626997" y="0"/>
                  </a:lnTo>
                  <a:lnTo>
                    <a:pt x="1626997" y="428345"/>
                  </a:lnTo>
                  <a:lnTo>
                    <a:pt x="2169287" y="428345"/>
                  </a:lnTo>
                  <a:lnTo>
                    <a:pt x="2711577" y="428345"/>
                  </a:lnTo>
                  <a:lnTo>
                    <a:pt x="3253867" y="428345"/>
                  </a:lnTo>
                  <a:lnTo>
                    <a:pt x="3796157" y="428345"/>
                  </a:lnTo>
                  <a:lnTo>
                    <a:pt x="3796157" y="0"/>
                  </a:lnTo>
                  <a:close/>
                </a:path>
              </a:pathLst>
            </a:custGeom>
            <a:solidFill>
              <a:srgbClr val="F4B08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3522090" y="1162558"/>
              <a:ext cx="3809365" cy="454025"/>
            </a:xfrm>
            <a:custGeom>
              <a:rect b="b" l="l" r="r" t="t"/>
              <a:pathLst>
                <a:path extrusionOk="0" h="454025" w="3809365">
                  <a:moveTo>
                    <a:pt x="548639" y="0"/>
                  </a:moveTo>
                  <a:lnTo>
                    <a:pt x="548639" y="453770"/>
                  </a:lnTo>
                </a:path>
                <a:path extrusionOk="0" h="454025" w="3809365">
                  <a:moveTo>
                    <a:pt x="1090930" y="0"/>
                  </a:moveTo>
                  <a:lnTo>
                    <a:pt x="1090930" y="453770"/>
                  </a:lnTo>
                </a:path>
                <a:path extrusionOk="0" h="454025" w="3809365">
                  <a:moveTo>
                    <a:pt x="1633347" y="0"/>
                  </a:moveTo>
                  <a:lnTo>
                    <a:pt x="1633347" y="453770"/>
                  </a:lnTo>
                </a:path>
                <a:path extrusionOk="0" h="454025" w="3809365">
                  <a:moveTo>
                    <a:pt x="2175637" y="0"/>
                  </a:moveTo>
                  <a:lnTo>
                    <a:pt x="2175637" y="453770"/>
                  </a:lnTo>
                </a:path>
                <a:path extrusionOk="0" h="454025" w="3809365">
                  <a:moveTo>
                    <a:pt x="2717927" y="0"/>
                  </a:moveTo>
                  <a:lnTo>
                    <a:pt x="2717927" y="453770"/>
                  </a:lnTo>
                </a:path>
                <a:path extrusionOk="0" h="454025" w="3809365">
                  <a:moveTo>
                    <a:pt x="3260216" y="0"/>
                  </a:moveTo>
                  <a:lnTo>
                    <a:pt x="3260216" y="453770"/>
                  </a:lnTo>
                </a:path>
                <a:path extrusionOk="0" h="454025" w="3809365">
                  <a:moveTo>
                    <a:pt x="6350" y="390397"/>
                  </a:moveTo>
                  <a:lnTo>
                    <a:pt x="6350" y="453770"/>
                  </a:lnTo>
                </a:path>
                <a:path extrusionOk="0" h="454025" w="3809365">
                  <a:moveTo>
                    <a:pt x="6350" y="0"/>
                  </a:moveTo>
                  <a:lnTo>
                    <a:pt x="6350" y="390397"/>
                  </a:lnTo>
                </a:path>
                <a:path extrusionOk="0" h="454025" w="3809365">
                  <a:moveTo>
                    <a:pt x="3802507" y="0"/>
                  </a:moveTo>
                  <a:lnTo>
                    <a:pt x="3802507" y="453770"/>
                  </a:lnTo>
                </a:path>
                <a:path extrusionOk="0" h="454025" w="3809365">
                  <a:moveTo>
                    <a:pt x="0" y="6350"/>
                  </a:moveTo>
                  <a:lnTo>
                    <a:pt x="3808857" y="6350"/>
                  </a:lnTo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46"/>
            <p:cNvSpPr/>
            <p:nvPr/>
          </p:nvSpPr>
          <p:spPr>
            <a:xfrm>
              <a:off x="3525075" y="1578229"/>
              <a:ext cx="3806190" cy="38100"/>
            </a:xfrm>
            <a:custGeom>
              <a:rect b="b" l="l" r="r" t="t"/>
              <a:pathLst>
                <a:path extrusionOk="0" h="38100" w="3806190">
                  <a:moveTo>
                    <a:pt x="0" y="0"/>
                  </a:moveTo>
                  <a:lnTo>
                    <a:pt x="0" y="38100"/>
                  </a:lnTo>
                </a:path>
                <a:path extrusionOk="0" h="38100" w="3806190">
                  <a:moveTo>
                    <a:pt x="54546" y="19050"/>
                  </a:moveTo>
                  <a:lnTo>
                    <a:pt x="3805872" y="1905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1" name="Google Shape;621;p46"/>
          <p:cNvSpPr txBox="1"/>
          <p:nvPr/>
        </p:nvSpPr>
        <p:spPr>
          <a:xfrm>
            <a:off x="1979870" y="1622995"/>
            <a:ext cx="6305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	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46"/>
          <p:cNvSpPr txBox="1"/>
          <p:nvPr/>
        </p:nvSpPr>
        <p:spPr>
          <a:xfrm>
            <a:off x="5180651" y="1622995"/>
            <a:ext cx="2114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46"/>
          <p:cNvSpPr txBox="1"/>
          <p:nvPr/>
        </p:nvSpPr>
        <p:spPr>
          <a:xfrm>
            <a:off x="1029275" y="3387533"/>
            <a:ext cx="561975" cy="7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43815" rtl="1" algn="r">
              <a:spcBef>
                <a:spcPts val="163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24" name="Google Shape;624;p46"/>
          <p:cNvSpPr txBox="1"/>
          <p:nvPr/>
        </p:nvSpPr>
        <p:spPr>
          <a:xfrm>
            <a:off x="1969583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6"/>
          <p:cNvSpPr txBox="1"/>
          <p:nvPr/>
        </p:nvSpPr>
        <p:spPr>
          <a:xfrm>
            <a:off x="3089798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46"/>
          <p:cNvSpPr txBox="1"/>
          <p:nvPr/>
        </p:nvSpPr>
        <p:spPr>
          <a:xfrm>
            <a:off x="3625673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46"/>
          <p:cNvSpPr txBox="1"/>
          <p:nvPr/>
        </p:nvSpPr>
        <p:spPr>
          <a:xfrm>
            <a:off x="4211613" y="3402774"/>
            <a:ext cx="6242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4	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8" name="Google Shape;628;p46"/>
          <p:cNvGraphicFramePr/>
          <p:nvPr/>
        </p:nvGraphicFramePr>
        <p:xfrm>
          <a:off x="1789115" y="3800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{06B40FAF-77BD-4CAA-A6EE-087297F12A76}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pSp>
        <p:nvGrpSpPr>
          <p:cNvPr id="629" name="Google Shape;629;p46"/>
          <p:cNvGrpSpPr/>
          <p:nvPr/>
        </p:nvGrpSpPr>
        <p:grpSpPr>
          <a:xfrm>
            <a:off x="1814134" y="1991295"/>
            <a:ext cx="3747008" cy="1113283"/>
            <a:chOff x="3547109" y="1555241"/>
            <a:chExt cx="3747008" cy="1113283"/>
          </a:xfrm>
        </p:grpSpPr>
        <p:sp>
          <p:nvSpPr>
            <p:cNvPr id="630" name="Google Shape;630;p46"/>
            <p:cNvSpPr/>
            <p:nvPr/>
          </p:nvSpPr>
          <p:spPr>
            <a:xfrm>
              <a:off x="7291577" y="1555241"/>
              <a:ext cx="2540" cy="855980"/>
            </a:xfrm>
            <a:custGeom>
              <a:rect b="b" l="l" r="r" t="t"/>
              <a:pathLst>
                <a:path extrusionOk="0" h="855980" w="2540">
                  <a:moveTo>
                    <a:pt x="0" y="0"/>
                  </a:moveTo>
                  <a:lnTo>
                    <a:pt x="2286" y="855599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6"/>
            <p:cNvSpPr/>
            <p:nvPr/>
          </p:nvSpPr>
          <p:spPr>
            <a:xfrm>
              <a:off x="4621529" y="1805939"/>
              <a:ext cx="2639060" cy="114300"/>
            </a:xfrm>
            <a:custGeom>
              <a:rect b="b" l="l" r="r" t="t"/>
              <a:pathLst>
                <a:path extrusionOk="0" h="114300" w="2639059">
                  <a:moveTo>
                    <a:pt x="2524760" y="0"/>
                  </a:moveTo>
                  <a:lnTo>
                    <a:pt x="2524760" y="114300"/>
                  </a:lnTo>
                  <a:lnTo>
                    <a:pt x="2600960" y="76200"/>
                  </a:lnTo>
                  <a:lnTo>
                    <a:pt x="2543810" y="76200"/>
                  </a:lnTo>
                  <a:lnTo>
                    <a:pt x="2543810" y="38100"/>
                  </a:lnTo>
                  <a:lnTo>
                    <a:pt x="2600960" y="38100"/>
                  </a:lnTo>
                  <a:lnTo>
                    <a:pt x="2524760" y="0"/>
                  </a:lnTo>
                  <a:close/>
                </a:path>
                <a:path extrusionOk="0" h="114300" w="2639059">
                  <a:moveTo>
                    <a:pt x="25247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24760" y="76200"/>
                  </a:lnTo>
                  <a:lnTo>
                    <a:pt x="2524760" y="38100"/>
                  </a:lnTo>
                  <a:close/>
                </a:path>
                <a:path extrusionOk="0" h="114300" w="2639059">
                  <a:moveTo>
                    <a:pt x="2600960" y="38100"/>
                  </a:moveTo>
                  <a:lnTo>
                    <a:pt x="2543810" y="38100"/>
                  </a:lnTo>
                  <a:lnTo>
                    <a:pt x="2543810" y="76200"/>
                  </a:lnTo>
                  <a:lnTo>
                    <a:pt x="2600960" y="76200"/>
                  </a:lnTo>
                  <a:lnTo>
                    <a:pt x="2639060" y="57150"/>
                  </a:lnTo>
                  <a:lnTo>
                    <a:pt x="2600960" y="3810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46"/>
            <p:cNvSpPr/>
            <p:nvPr/>
          </p:nvSpPr>
          <p:spPr>
            <a:xfrm>
              <a:off x="3560825" y="2327147"/>
              <a:ext cx="3700145" cy="114300"/>
            </a:xfrm>
            <a:custGeom>
              <a:rect b="b" l="l" r="r" t="t"/>
              <a:pathLst>
                <a:path extrusionOk="0" h="114300" w="3700145">
                  <a:moveTo>
                    <a:pt x="3585464" y="0"/>
                  </a:moveTo>
                  <a:lnTo>
                    <a:pt x="3585464" y="114300"/>
                  </a:lnTo>
                  <a:lnTo>
                    <a:pt x="3661664" y="76200"/>
                  </a:lnTo>
                  <a:lnTo>
                    <a:pt x="3604514" y="76200"/>
                  </a:lnTo>
                  <a:lnTo>
                    <a:pt x="3604514" y="38100"/>
                  </a:lnTo>
                  <a:lnTo>
                    <a:pt x="3661664" y="38100"/>
                  </a:lnTo>
                  <a:lnTo>
                    <a:pt x="3585464" y="0"/>
                  </a:lnTo>
                  <a:close/>
                </a:path>
                <a:path extrusionOk="0" h="114300" w="3700145">
                  <a:moveTo>
                    <a:pt x="35854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585464" y="76200"/>
                  </a:lnTo>
                  <a:lnTo>
                    <a:pt x="3585464" y="38100"/>
                  </a:lnTo>
                  <a:close/>
                </a:path>
                <a:path extrusionOk="0" h="114300" w="3700145">
                  <a:moveTo>
                    <a:pt x="3661664" y="38100"/>
                  </a:moveTo>
                  <a:lnTo>
                    <a:pt x="3604514" y="38100"/>
                  </a:lnTo>
                  <a:lnTo>
                    <a:pt x="3604514" y="76200"/>
                  </a:lnTo>
                  <a:lnTo>
                    <a:pt x="3661664" y="76200"/>
                  </a:lnTo>
                  <a:lnTo>
                    <a:pt x="3699764" y="57150"/>
                  </a:lnTo>
                  <a:lnTo>
                    <a:pt x="3661664" y="3810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3547109" y="1572005"/>
              <a:ext cx="13970" cy="1039494"/>
            </a:xfrm>
            <a:custGeom>
              <a:rect b="b" l="l" r="r" t="t"/>
              <a:pathLst>
                <a:path extrusionOk="0" h="1039494" w="13970">
                  <a:moveTo>
                    <a:pt x="13462" y="0"/>
                  </a:moveTo>
                  <a:lnTo>
                    <a:pt x="0" y="1039368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3597401" y="2554224"/>
              <a:ext cx="1010919" cy="114300"/>
            </a:xfrm>
            <a:custGeom>
              <a:rect b="b" l="l" r="r" t="t"/>
              <a:pathLst>
                <a:path extrusionOk="0" h="114300" w="1010920">
                  <a:moveTo>
                    <a:pt x="896493" y="0"/>
                  </a:moveTo>
                  <a:lnTo>
                    <a:pt x="896493" y="114300"/>
                  </a:lnTo>
                  <a:lnTo>
                    <a:pt x="972693" y="76200"/>
                  </a:lnTo>
                  <a:lnTo>
                    <a:pt x="915543" y="76200"/>
                  </a:lnTo>
                  <a:lnTo>
                    <a:pt x="915543" y="38100"/>
                  </a:lnTo>
                  <a:lnTo>
                    <a:pt x="972693" y="38100"/>
                  </a:lnTo>
                  <a:lnTo>
                    <a:pt x="896493" y="0"/>
                  </a:lnTo>
                  <a:close/>
                </a:path>
                <a:path extrusionOk="0" h="114300" w="1010920">
                  <a:moveTo>
                    <a:pt x="896493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96493" y="76200"/>
                  </a:lnTo>
                  <a:lnTo>
                    <a:pt x="896493" y="38100"/>
                  </a:lnTo>
                  <a:close/>
                </a:path>
                <a:path extrusionOk="0" h="114300" w="1010920">
                  <a:moveTo>
                    <a:pt x="972693" y="38100"/>
                  </a:moveTo>
                  <a:lnTo>
                    <a:pt x="915543" y="38100"/>
                  </a:lnTo>
                  <a:lnTo>
                    <a:pt x="915543" y="76200"/>
                  </a:lnTo>
                  <a:lnTo>
                    <a:pt x="972693" y="76200"/>
                  </a:lnTo>
                  <a:lnTo>
                    <a:pt x="1010793" y="57150"/>
                  </a:lnTo>
                  <a:lnTo>
                    <a:pt x="972693" y="3810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4621529" y="1570481"/>
              <a:ext cx="0" cy="1042035"/>
            </a:xfrm>
            <a:custGeom>
              <a:rect b="b" l="l" r="r" t="t"/>
              <a:pathLst>
                <a:path extrusionOk="0" h="1042035" w="120000">
                  <a:moveTo>
                    <a:pt x="0" y="0"/>
                  </a:moveTo>
                  <a:lnTo>
                    <a:pt x="0" y="1041780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6" name="Google Shape;636;p46"/>
          <p:cNvSpPr txBox="1"/>
          <p:nvPr/>
        </p:nvSpPr>
        <p:spPr>
          <a:xfrm>
            <a:off x="4937065" y="2924873"/>
            <a:ext cx="433070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508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46"/>
          <p:cNvSpPr txBox="1"/>
          <p:nvPr/>
        </p:nvSpPr>
        <p:spPr>
          <a:xfrm>
            <a:off x="2431863" y="3088559"/>
            <a:ext cx="423545" cy="614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84455" marR="0" rtl="1" algn="r">
              <a:spcBef>
                <a:spcPts val="1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46"/>
          <p:cNvSpPr txBox="1"/>
          <p:nvPr/>
        </p:nvSpPr>
        <p:spPr>
          <a:xfrm>
            <a:off x="3064703" y="1622995"/>
            <a:ext cx="1715135" cy="989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-2	4	-1	0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0730" marR="0" rtl="1" algn="r">
              <a:spcBef>
                <a:spcPts val="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39" name="Google Shape;639;p46"/>
          <p:cNvSpPr/>
          <p:nvPr/>
        </p:nvSpPr>
        <p:spPr>
          <a:xfrm>
            <a:off x="5828604" y="1650745"/>
            <a:ext cx="548640" cy="2548255"/>
          </a:xfrm>
          <a:custGeom>
            <a:rect b="b" l="l" r="r" t="t"/>
            <a:pathLst>
              <a:path extrusionOk="0" h="2548254" w="548640">
                <a:moveTo>
                  <a:pt x="0" y="0"/>
                </a:moveTo>
                <a:lnTo>
                  <a:pt x="49311" y="3610"/>
                </a:lnTo>
                <a:lnTo>
                  <a:pt x="95722" y="14020"/>
                </a:lnTo>
                <a:lnTo>
                  <a:pt x="138458" y="30597"/>
                </a:lnTo>
                <a:lnTo>
                  <a:pt x="176744" y="52709"/>
                </a:lnTo>
                <a:lnTo>
                  <a:pt x="209806" y="79723"/>
                </a:lnTo>
                <a:lnTo>
                  <a:pt x="236869" y="111007"/>
                </a:lnTo>
                <a:lnTo>
                  <a:pt x="257158" y="145928"/>
                </a:lnTo>
                <a:lnTo>
                  <a:pt x="269900" y="183855"/>
                </a:lnTo>
                <a:lnTo>
                  <a:pt x="274319" y="224154"/>
                </a:lnTo>
                <a:lnTo>
                  <a:pt x="274319" y="1049908"/>
                </a:lnTo>
                <a:lnTo>
                  <a:pt x="278739" y="1090208"/>
                </a:lnTo>
                <a:lnTo>
                  <a:pt x="291481" y="1128135"/>
                </a:lnTo>
                <a:lnTo>
                  <a:pt x="311770" y="1163056"/>
                </a:lnTo>
                <a:lnTo>
                  <a:pt x="338833" y="1194340"/>
                </a:lnTo>
                <a:lnTo>
                  <a:pt x="371895" y="1221354"/>
                </a:lnTo>
                <a:lnTo>
                  <a:pt x="410181" y="1243466"/>
                </a:lnTo>
                <a:lnTo>
                  <a:pt x="452917" y="1260043"/>
                </a:lnTo>
                <a:lnTo>
                  <a:pt x="499328" y="1270453"/>
                </a:lnTo>
                <a:lnTo>
                  <a:pt x="548639" y="1274064"/>
                </a:lnTo>
                <a:lnTo>
                  <a:pt x="499328" y="1277674"/>
                </a:lnTo>
                <a:lnTo>
                  <a:pt x="452917" y="1288084"/>
                </a:lnTo>
                <a:lnTo>
                  <a:pt x="410181" y="1304661"/>
                </a:lnTo>
                <a:lnTo>
                  <a:pt x="371895" y="1326773"/>
                </a:lnTo>
                <a:lnTo>
                  <a:pt x="338833" y="1353787"/>
                </a:lnTo>
                <a:lnTo>
                  <a:pt x="311770" y="1385071"/>
                </a:lnTo>
                <a:lnTo>
                  <a:pt x="291481" y="1419992"/>
                </a:lnTo>
                <a:lnTo>
                  <a:pt x="278739" y="1457919"/>
                </a:lnTo>
                <a:lnTo>
                  <a:pt x="274319" y="1498218"/>
                </a:lnTo>
                <a:lnTo>
                  <a:pt x="274319" y="2323972"/>
                </a:lnTo>
                <a:lnTo>
                  <a:pt x="269900" y="2364272"/>
                </a:lnTo>
                <a:lnTo>
                  <a:pt x="257158" y="2402199"/>
                </a:lnTo>
                <a:lnTo>
                  <a:pt x="236869" y="2437120"/>
                </a:lnTo>
                <a:lnTo>
                  <a:pt x="209806" y="2468404"/>
                </a:lnTo>
                <a:lnTo>
                  <a:pt x="176744" y="2495418"/>
                </a:lnTo>
                <a:lnTo>
                  <a:pt x="138458" y="2517530"/>
                </a:lnTo>
                <a:lnTo>
                  <a:pt x="95722" y="2534107"/>
                </a:lnTo>
                <a:lnTo>
                  <a:pt x="49311" y="2544517"/>
                </a:lnTo>
                <a:lnTo>
                  <a:pt x="0" y="2548128"/>
                </a:lnTo>
              </a:path>
            </a:pathLst>
          </a:cu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46"/>
          <p:cNvSpPr txBox="1"/>
          <p:nvPr/>
        </p:nvSpPr>
        <p:spPr>
          <a:xfrm>
            <a:off x="6640515" y="2743072"/>
            <a:ext cx="8020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1" name="Google Shape;641;p46"/>
          <p:cNvSpPr txBox="1"/>
          <p:nvPr/>
        </p:nvSpPr>
        <p:spPr>
          <a:xfrm>
            <a:off x="7647879" y="2747391"/>
            <a:ext cx="1169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	</a:t>
            </a:r>
            <a:r>
              <a:rPr baseline="30000" lang="en-GB" sz="27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- A[</a:t>
            </a:r>
            <a:r>
              <a:rPr baseline="30000" lang="en-GB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GB" sz="27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aseline="30000" sz="27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2" name="Google Shape;642;p46"/>
          <p:cNvSpPr txBox="1"/>
          <p:nvPr/>
        </p:nvSpPr>
        <p:spPr>
          <a:xfrm>
            <a:off x="222630" y="4586266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To calculate the sum between range [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3" name="Google Shape;643;p46"/>
          <p:cNvSpPr txBox="1"/>
          <p:nvPr/>
        </p:nvSpPr>
        <p:spPr>
          <a:xfrm>
            <a:off x="222630" y="5101719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75B6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2D75B6"/>
                </a:solidFill>
                <a:latin typeface="Lucida Sans"/>
                <a:ea typeface="Lucida Sans"/>
                <a:cs typeface="Lucida Sans"/>
                <a:sym typeface="Lucida Sans"/>
              </a:rPr>
              <a:t>Formula -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4" name="Google Shape;644;p46"/>
          <p:cNvSpPr txBox="1"/>
          <p:nvPr/>
        </p:nvSpPr>
        <p:spPr>
          <a:xfrm>
            <a:off x="1493265" y="5081444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A[i, j] =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5" name="Google Shape;645;p46"/>
          <p:cNvSpPr txBox="1"/>
          <p:nvPr/>
        </p:nvSpPr>
        <p:spPr>
          <a:xfrm>
            <a:off x="2314798" y="5074722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A[j]	- A[i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- 1</a:t>
            </a: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651" name="Google Shape;651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2" name="Google Shape;65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3" name="Google Shape;653;p47"/>
          <p:cNvGrpSpPr/>
          <p:nvPr/>
        </p:nvGrpSpPr>
        <p:grpSpPr>
          <a:xfrm>
            <a:off x="1789115" y="1598612"/>
            <a:ext cx="3809365" cy="454025"/>
            <a:chOff x="3522090" y="1162558"/>
            <a:chExt cx="3809365" cy="454025"/>
          </a:xfrm>
        </p:grpSpPr>
        <p:sp>
          <p:nvSpPr>
            <p:cNvPr id="654" name="Google Shape;654;p47"/>
            <p:cNvSpPr/>
            <p:nvPr/>
          </p:nvSpPr>
          <p:spPr>
            <a:xfrm>
              <a:off x="3528440" y="1168933"/>
              <a:ext cx="3796665" cy="428625"/>
            </a:xfrm>
            <a:custGeom>
              <a:rect b="b" l="l" r="r" t="t"/>
              <a:pathLst>
                <a:path extrusionOk="0" h="428625" w="3796665">
                  <a:moveTo>
                    <a:pt x="1084567" y="0"/>
                  </a:moveTo>
                  <a:lnTo>
                    <a:pt x="542290" y="0"/>
                  </a:lnTo>
                  <a:lnTo>
                    <a:pt x="0" y="0"/>
                  </a:lnTo>
                  <a:lnTo>
                    <a:pt x="0" y="384022"/>
                  </a:lnTo>
                  <a:lnTo>
                    <a:pt x="0" y="428345"/>
                  </a:lnTo>
                  <a:lnTo>
                    <a:pt x="542290" y="428345"/>
                  </a:lnTo>
                  <a:lnTo>
                    <a:pt x="1084567" y="428345"/>
                  </a:lnTo>
                  <a:lnTo>
                    <a:pt x="1084567" y="0"/>
                  </a:lnTo>
                  <a:close/>
                </a:path>
                <a:path extrusionOk="0" h="428625" w="3796665">
                  <a:moveTo>
                    <a:pt x="1626870" y="0"/>
                  </a:moveTo>
                  <a:lnTo>
                    <a:pt x="1084580" y="0"/>
                  </a:lnTo>
                  <a:lnTo>
                    <a:pt x="1084580" y="428345"/>
                  </a:lnTo>
                  <a:lnTo>
                    <a:pt x="1626870" y="428345"/>
                  </a:lnTo>
                  <a:lnTo>
                    <a:pt x="1626870" y="0"/>
                  </a:lnTo>
                  <a:close/>
                </a:path>
                <a:path extrusionOk="0" h="428625" w="3796665">
                  <a:moveTo>
                    <a:pt x="3796157" y="0"/>
                  </a:moveTo>
                  <a:lnTo>
                    <a:pt x="3253867" y="0"/>
                  </a:lnTo>
                  <a:lnTo>
                    <a:pt x="2711577" y="0"/>
                  </a:lnTo>
                  <a:lnTo>
                    <a:pt x="2169287" y="0"/>
                  </a:lnTo>
                  <a:lnTo>
                    <a:pt x="1626997" y="0"/>
                  </a:lnTo>
                  <a:lnTo>
                    <a:pt x="1626997" y="428345"/>
                  </a:lnTo>
                  <a:lnTo>
                    <a:pt x="2169287" y="428345"/>
                  </a:lnTo>
                  <a:lnTo>
                    <a:pt x="2711577" y="428345"/>
                  </a:lnTo>
                  <a:lnTo>
                    <a:pt x="3253867" y="428345"/>
                  </a:lnTo>
                  <a:lnTo>
                    <a:pt x="3796157" y="428345"/>
                  </a:lnTo>
                  <a:lnTo>
                    <a:pt x="3796157" y="0"/>
                  </a:lnTo>
                  <a:close/>
                </a:path>
              </a:pathLst>
            </a:custGeom>
            <a:solidFill>
              <a:srgbClr val="F4B08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3522090" y="1162558"/>
              <a:ext cx="3809365" cy="454025"/>
            </a:xfrm>
            <a:custGeom>
              <a:rect b="b" l="l" r="r" t="t"/>
              <a:pathLst>
                <a:path extrusionOk="0" h="454025" w="3809365">
                  <a:moveTo>
                    <a:pt x="548639" y="0"/>
                  </a:moveTo>
                  <a:lnTo>
                    <a:pt x="548639" y="453770"/>
                  </a:lnTo>
                </a:path>
                <a:path extrusionOk="0" h="454025" w="3809365">
                  <a:moveTo>
                    <a:pt x="1090930" y="0"/>
                  </a:moveTo>
                  <a:lnTo>
                    <a:pt x="1090930" y="453770"/>
                  </a:lnTo>
                </a:path>
                <a:path extrusionOk="0" h="454025" w="3809365">
                  <a:moveTo>
                    <a:pt x="1633347" y="0"/>
                  </a:moveTo>
                  <a:lnTo>
                    <a:pt x="1633347" y="453770"/>
                  </a:lnTo>
                </a:path>
                <a:path extrusionOk="0" h="454025" w="3809365">
                  <a:moveTo>
                    <a:pt x="2175637" y="0"/>
                  </a:moveTo>
                  <a:lnTo>
                    <a:pt x="2175637" y="453770"/>
                  </a:lnTo>
                </a:path>
                <a:path extrusionOk="0" h="454025" w="3809365">
                  <a:moveTo>
                    <a:pt x="2717927" y="0"/>
                  </a:moveTo>
                  <a:lnTo>
                    <a:pt x="2717927" y="453770"/>
                  </a:lnTo>
                </a:path>
                <a:path extrusionOk="0" h="454025" w="3809365">
                  <a:moveTo>
                    <a:pt x="3260216" y="0"/>
                  </a:moveTo>
                  <a:lnTo>
                    <a:pt x="3260216" y="453770"/>
                  </a:lnTo>
                </a:path>
                <a:path extrusionOk="0" h="454025" w="3809365">
                  <a:moveTo>
                    <a:pt x="6350" y="390397"/>
                  </a:moveTo>
                  <a:lnTo>
                    <a:pt x="6350" y="453770"/>
                  </a:lnTo>
                </a:path>
                <a:path extrusionOk="0" h="454025" w="3809365">
                  <a:moveTo>
                    <a:pt x="6350" y="0"/>
                  </a:moveTo>
                  <a:lnTo>
                    <a:pt x="6350" y="390397"/>
                  </a:lnTo>
                </a:path>
                <a:path extrusionOk="0" h="454025" w="3809365">
                  <a:moveTo>
                    <a:pt x="3802507" y="0"/>
                  </a:moveTo>
                  <a:lnTo>
                    <a:pt x="3802507" y="453770"/>
                  </a:lnTo>
                </a:path>
                <a:path extrusionOk="0" h="454025" w="3809365">
                  <a:moveTo>
                    <a:pt x="0" y="6350"/>
                  </a:moveTo>
                  <a:lnTo>
                    <a:pt x="3808857" y="6350"/>
                  </a:lnTo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525075" y="1578229"/>
              <a:ext cx="3806190" cy="38100"/>
            </a:xfrm>
            <a:custGeom>
              <a:rect b="b" l="l" r="r" t="t"/>
              <a:pathLst>
                <a:path extrusionOk="0" h="38100" w="3806190">
                  <a:moveTo>
                    <a:pt x="0" y="0"/>
                  </a:moveTo>
                  <a:lnTo>
                    <a:pt x="0" y="38100"/>
                  </a:lnTo>
                </a:path>
                <a:path extrusionOk="0" h="38100" w="3806190">
                  <a:moveTo>
                    <a:pt x="54546" y="19050"/>
                  </a:moveTo>
                  <a:lnTo>
                    <a:pt x="3805872" y="1905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7" name="Google Shape;657;p47"/>
          <p:cNvSpPr txBox="1"/>
          <p:nvPr/>
        </p:nvSpPr>
        <p:spPr>
          <a:xfrm>
            <a:off x="1979870" y="1622995"/>
            <a:ext cx="6305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	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47"/>
          <p:cNvSpPr txBox="1"/>
          <p:nvPr/>
        </p:nvSpPr>
        <p:spPr>
          <a:xfrm>
            <a:off x="5180651" y="1622995"/>
            <a:ext cx="2114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47"/>
          <p:cNvSpPr txBox="1"/>
          <p:nvPr/>
        </p:nvSpPr>
        <p:spPr>
          <a:xfrm>
            <a:off x="1029275" y="3387533"/>
            <a:ext cx="561975" cy="7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43815" rtl="1" algn="r">
              <a:spcBef>
                <a:spcPts val="163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60" name="Google Shape;660;p47"/>
          <p:cNvSpPr txBox="1"/>
          <p:nvPr/>
        </p:nvSpPr>
        <p:spPr>
          <a:xfrm>
            <a:off x="1969583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7"/>
          <p:cNvSpPr txBox="1"/>
          <p:nvPr/>
        </p:nvSpPr>
        <p:spPr>
          <a:xfrm>
            <a:off x="3089798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7"/>
          <p:cNvSpPr txBox="1"/>
          <p:nvPr/>
        </p:nvSpPr>
        <p:spPr>
          <a:xfrm>
            <a:off x="3625673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47"/>
          <p:cNvSpPr txBox="1"/>
          <p:nvPr/>
        </p:nvSpPr>
        <p:spPr>
          <a:xfrm>
            <a:off x="4211613" y="3402774"/>
            <a:ext cx="6242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4	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4" name="Google Shape;664;p47"/>
          <p:cNvGraphicFramePr/>
          <p:nvPr/>
        </p:nvGraphicFramePr>
        <p:xfrm>
          <a:off x="1789115" y="3800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{06B40FAF-77BD-4CAA-A6EE-087297F12A76}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pSp>
        <p:nvGrpSpPr>
          <p:cNvPr id="665" name="Google Shape;665;p47"/>
          <p:cNvGrpSpPr/>
          <p:nvPr/>
        </p:nvGrpSpPr>
        <p:grpSpPr>
          <a:xfrm>
            <a:off x="1814134" y="1991295"/>
            <a:ext cx="3747008" cy="1113283"/>
            <a:chOff x="3547109" y="1555241"/>
            <a:chExt cx="3747008" cy="1113283"/>
          </a:xfrm>
        </p:grpSpPr>
        <p:sp>
          <p:nvSpPr>
            <p:cNvPr id="666" name="Google Shape;666;p47"/>
            <p:cNvSpPr/>
            <p:nvPr/>
          </p:nvSpPr>
          <p:spPr>
            <a:xfrm>
              <a:off x="7291577" y="1555241"/>
              <a:ext cx="2540" cy="855980"/>
            </a:xfrm>
            <a:custGeom>
              <a:rect b="b" l="l" r="r" t="t"/>
              <a:pathLst>
                <a:path extrusionOk="0" h="855980" w="2540">
                  <a:moveTo>
                    <a:pt x="0" y="0"/>
                  </a:moveTo>
                  <a:lnTo>
                    <a:pt x="2286" y="855599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4621529" y="1805939"/>
              <a:ext cx="2639060" cy="114300"/>
            </a:xfrm>
            <a:custGeom>
              <a:rect b="b" l="l" r="r" t="t"/>
              <a:pathLst>
                <a:path extrusionOk="0" h="114300" w="2639059">
                  <a:moveTo>
                    <a:pt x="2524760" y="0"/>
                  </a:moveTo>
                  <a:lnTo>
                    <a:pt x="2524760" y="114300"/>
                  </a:lnTo>
                  <a:lnTo>
                    <a:pt x="2600960" y="76200"/>
                  </a:lnTo>
                  <a:lnTo>
                    <a:pt x="2543810" y="76200"/>
                  </a:lnTo>
                  <a:lnTo>
                    <a:pt x="2543810" y="38100"/>
                  </a:lnTo>
                  <a:lnTo>
                    <a:pt x="2600960" y="38100"/>
                  </a:lnTo>
                  <a:lnTo>
                    <a:pt x="2524760" y="0"/>
                  </a:lnTo>
                  <a:close/>
                </a:path>
                <a:path extrusionOk="0" h="114300" w="2639059">
                  <a:moveTo>
                    <a:pt x="25247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24760" y="76200"/>
                  </a:lnTo>
                  <a:lnTo>
                    <a:pt x="2524760" y="38100"/>
                  </a:lnTo>
                  <a:close/>
                </a:path>
                <a:path extrusionOk="0" h="114300" w="2639059">
                  <a:moveTo>
                    <a:pt x="2600960" y="38100"/>
                  </a:moveTo>
                  <a:lnTo>
                    <a:pt x="2543810" y="38100"/>
                  </a:lnTo>
                  <a:lnTo>
                    <a:pt x="2543810" y="76200"/>
                  </a:lnTo>
                  <a:lnTo>
                    <a:pt x="2600960" y="76200"/>
                  </a:lnTo>
                  <a:lnTo>
                    <a:pt x="2639060" y="57150"/>
                  </a:lnTo>
                  <a:lnTo>
                    <a:pt x="2600960" y="3810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3560825" y="2327147"/>
              <a:ext cx="3700145" cy="114300"/>
            </a:xfrm>
            <a:custGeom>
              <a:rect b="b" l="l" r="r" t="t"/>
              <a:pathLst>
                <a:path extrusionOk="0" h="114300" w="3700145">
                  <a:moveTo>
                    <a:pt x="3585464" y="0"/>
                  </a:moveTo>
                  <a:lnTo>
                    <a:pt x="3585464" y="114300"/>
                  </a:lnTo>
                  <a:lnTo>
                    <a:pt x="3661664" y="76200"/>
                  </a:lnTo>
                  <a:lnTo>
                    <a:pt x="3604514" y="76200"/>
                  </a:lnTo>
                  <a:lnTo>
                    <a:pt x="3604514" y="38100"/>
                  </a:lnTo>
                  <a:lnTo>
                    <a:pt x="3661664" y="38100"/>
                  </a:lnTo>
                  <a:lnTo>
                    <a:pt x="3585464" y="0"/>
                  </a:lnTo>
                  <a:close/>
                </a:path>
                <a:path extrusionOk="0" h="114300" w="3700145">
                  <a:moveTo>
                    <a:pt x="35854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585464" y="76200"/>
                  </a:lnTo>
                  <a:lnTo>
                    <a:pt x="3585464" y="38100"/>
                  </a:lnTo>
                  <a:close/>
                </a:path>
                <a:path extrusionOk="0" h="114300" w="3700145">
                  <a:moveTo>
                    <a:pt x="3661664" y="38100"/>
                  </a:moveTo>
                  <a:lnTo>
                    <a:pt x="3604514" y="38100"/>
                  </a:lnTo>
                  <a:lnTo>
                    <a:pt x="3604514" y="76200"/>
                  </a:lnTo>
                  <a:lnTo>
                    <a:pt x="3661664" y="76200"/>
                  </a:lnTo>
                  <a:lnTo>
                    <a:pt x="3699764" y="57150"/>
                  </a:lnTo>
                  <a:lnTo>
                    <a:pt x="3661664" y="3810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3547109" y="1572005"/>
              <a:ext cx="13970" cy="1039494"/>
            </a:xfrm>
            <a:custGeom>
              <a:rect b="b" l="l" r="r" t="t"/>
              <a:pathLst>
                <a:path extrusionOk="0" h="1039494" w="13970">
                  <a:moveTo>
                    <a:pt x="13462" y="0"/>
                  </a:moveTo>
                  <a:lnTo>
                    <a:pt x="0" y="1039368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3597401" y="2554224"/>
              <a:ext cx="1010919" cy="114300"/>
            </a:xfrm>
            <a:custGeom>
              <a:rect b="b" l="l" r="r" t="t"/>
              <a:pathLst>
                <a:path extrusionOk="0" h="114300" w="1010920">
                  <a:moveTo>
                    <a:pt x="896493" y="0"/>
                  </a:moveTo>
                  <a:lnTo>
                    <a:pt x="896493" y="114300"/>
                  </a:lnTo>
                  <a:lnTo>
                    <a:pt x="972693" y="76200"/>
                  </a:lnTo>
                  <a:lnTo>
                    <a:pt x="915543" y="76200"/>
                  </a:lnTo>
                  <a:lnTo>
                    <a:pt x="915543" y="38100"/>
                  </a:lnTo>
                  <a:lnTo>
                    <a:pt x="972693" y="38100"/>
                  </a:lnTo>
                  <a:lnTo>
                    <a:pt x="896493" y="0"/>
                  </a:lnTo>
                  <a:close/>
                </a:path>
                <a:path extrusionOk="0" h="114300" w="1010920">
                  <a:moveTo>
                    <a:pt x="896493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96493" y="76200"/>
                  </a:lnTo>
                  <a:lnTo>
                    <a:pt x="896493" y="38100"/>
                  </a:lnTo>
                  <a:close/>
                </a:path>
                <a:path extrusionOk="0" h="114300" w="1010920">
                  <a:moveTo>
                    <a:pt x="972693" y="38100"/>
                  </a:moveTo>
                  <a:lnTo>
                    <a:pt x="915543" y="38100"/>
                  </a:lnTo>
                  <a:lnTo>
                    <a:pt x="915543" y="76200"/>
                  </a:lnTo>
                  <a:lnTo>
                    <a:pt x="972693" y="76200"/>
                  </a:lnTo>
                  <a:lnTo>
                    <a:pt x="1010793" y="57150"/>
                  </a:lnTo>
                  <a:lnTo>
                    <a:pt x="972693" y="3810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4621529" y="1570481"/>
              <a:ext cx="0" cy="1042035"/>
            </a:xfrm>
            <a:custGeom>
              <a:rect b="b" l="l" r="r" t="t"/>
              <a:pathLst>
                <a:path extrusionOk="0" h="1042035" w="120000">
                  <a:moveTo>
                    <a:pt x="0" y="0"/>
                  </a:moveTo>
                  <a:lnTo>
                    <a:pt x="0" y="1041780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2" name="Google Shape;672;p47"/>
          <p:cNvSpPr txBox="1"/>
          <p:nvPr/>
        </p:nvSpPr>
        <p:spPr>
          <a:xfrm>
            <a:off x="4937065" y="2924873"/>
            <a:ext cx="433070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508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47"/>
          <p:cNvSpPr txBox="1"/>
          <p:nvPr/>
        </p:nvSpPr>
        <p:spPr>
          <a:xfrm>
            <a:off x="2431863" y="3088559"/>
            <a:ext cx="423545" cy="614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84455" marR="0" rtl="1" algn="r">
              <a:spcBef>
                <a:spcPts val="1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47"/>
          <p:cNvSpPr txBox="1"/>
          <p:nvPr/>
        </p:nvSpPr>
        <p:spPr>
          <a:xfrm>
            <a:off x="3064703" y="1622995"/>
            <a:ext cx="1715135" cy="989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-2	4	-1	0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0730" marR="0" rtl="1" algn="r">
              <a:spcBef>
                <a:spcPts val="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75" name="Google Shape;675;p47"/>
          <p:cNvSpPr/>
          <p:nvPr/>
        </p:nvSpPr>
        <p:spPr>
          <a:xfrm>
            <a:off x="5828604" y="1650745"/>
            <a:ext cx="548640" cy="2548255"/>
          </a:xfrm>
          <a:custGeom>
            <a:rect b="b" l="l" r="r" t="t"/>
            <a:pathLst>
              <a:path extrusionOk="0" h="2548254" w="548640">
                <a:moveTo>
                  <a:pt x="0" y="0"/>
                </a:moveTo>
                <a:lnTo>
                  <a:pt x="49311" y="3610"/>
                </a:lnTo>
                <a:lnTo>
                  <a:pt x="95722" y="14020"/>
                </a:lnTo>
                <a:lnTo>
                  <a:pt x="138458" y="30597"/>
                </a:lnTo>
                <a:lnTo>
                  <a:pt x="176744" y="52709"/>
                </a:lnTo>
                <a:lnTo>
                  <a:pt x="209806" y="79723"/>
                </a:lnTo>
                <a:lnTo>
                  <a:pt x="236869" y="111007"/>
                </a:lnTo>
                <a:lnTo>
                  <a:pt x="257158" y="145928"/>
                </a:lnTo>
                <a:lnTo>
                  <a:pt x="269900" y="183855"/>
                </a:lnTo>
                <a:lnTo>
                  <a:pt x="274319" y="224154"/>
                </a:lnTo>
                <a:lnTo>
                  <a:pt x="274319" y="1049908"/>
                </a:lnTo>
                <a:lnTo>
                  <a:pt x="278739" y="1090208"/>
                </a:lnTo>
                <a:lnTo>
                  <a:pt x="291481" y="1128135"/>
                </a:lnTo>
                <a:lnTo>
                  <a:pt x="311770" y="1163056"/>
                </a:lnTo>
                <a:lnTo>
                  <a:pt x="338833" y="1194340"/>
                </a:lnTo>
                <a:lnTo>
                  <a:pt x="371895" y="1221354"/>
                </a:lnTo>
                <a:lnTo>
                  <a:pt x="410181" y="1243466"/>
                </a:lnTo>
                <a:lnTo>
                  <a:pt x="452917" y="1260043"/>
                </a:lnTo>
                <a:lnTo>
                  <a:pt x="499328" y="1270453"/>
                </a:lnTo>
                <a:lnTo>
                  <a:pt x="548639" y="1274064"/>
                </a:lnTo>
                <a:lnTo>
                  <a:pt x="499328" y="1277674"/>
                </a:lnTo>
                <a:lnTo>
                  <a:pt x="452917" y="1288084"/>
                </a:lnTo>
                <a:lnTo>
                  <a:pt x="410181" y="1304661"/>
                </a:lnTo>
                <a:lnTo>
                  <a:pt x="371895" y="1326773"/>
                </a:lnTo>
                <a:lnTo>
                  <a:pt x="338833" y="1353787"/>
                </a:lnTo>
                <a:lnTo>
                  <a:pt x="311770" y="1385071"/>
                </a:lnTo>
                <a:lnTo>
                  <a:pt x="291481" y="1419992"/>
                </a:lnTo>
                <a:lnTo>
                  <a:pt x="278739" y="1457919"/>
                </a:lnTo>
                <a:lnTo>
                  <a:pt x="274319" y="1498218"/>
                </a:lnTo>
                <a:lnTo>
                  <a:pt x="274319" y="2323972"/>
                </a:lnTo>
                <a:lnTo>
                  <a:pt x="269900" y="2364272"/>
                </a:lnTo>
                <a:lnTo>
                  <a:pt x="257158" y="2402199"/>
                </a:lnTo>
                <a:lnTo>
                  <a:pt x="236869" y="2437120"/>
                </a:lnTo>
                <a:lnTo>
                  <a:pt x="209806" y="2468404"/>
                </a:lnTo>
                <a:lnTo>
                  <a:pt x="176744" y="2495418"/>
                </a:lnTo>
                <a:lnTo>
                  <a:pt x="138458" y="2517530"/>
                </a:lnTo>
                <a:lnTo>
                  <a:pt x="95722" y="2534107"/>
                </a:lnTo>
                <a:lnTo>
                  <a:pt x="49311" y="2544517"/>
                </a:lnTo>
                <a:lnTo>
                  <a:pt x="0" y="2548128"/>
                </a:lnTo>
              </a:path>
            </a:pathLst>
          </a:cu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7"/>
          <p:cNvSpPr txBox="1"/>
          <p:nvPr/>
        </p:nvSpPr>
        <p:spPr>
          <a:xfrm>
            <a:off x="6640515" y="2743072"/>
            <a:ext cx="8020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77" name="Google Shape;677;p47"/>
          <p:cNvSpPr txBox="1"/>
          <p:nvPr/>
        </p:nvSpPr>
        <p:spPr>
          <a:xfrm>
            <a:off x="7647879" y="2747391"/>
            <a:ext cx="1169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	</a:t>
            </a:r>
            <a:r>
              <a:rPr baseline="30000" lang="en-GB" sz="27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- A[</a:t>
            </a:r>
            <a:r>
              <a:rPr baseline="30000" lang="en-GB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GB" sz="27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aseline="30000" sz="27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78" name="Google Shape;678;p47"/>
          <p:cNvSpPr txBox="1"/>
          <p:nvPr/>
        </p:nvSpPr>
        <p:spPr>
          <a:xfrm>
            <a:off x="222630" y="4586266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To calculate the sum between range [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79" name="Google Shape;679;p47"/>
          <p:cNvSpPr txBox="1"/>
          <p:nvPr/>
        </p:nvSpPr>
        <p:spPr>
          <a:xfrm>
            <a:off x="222630" y="5101719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75B6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2D75B6"/>
                </a:solidFill>
                <a:latin typeface="Lucida Sans"/>
                <a:ea typeface="Lucida Sans"/>
                <a:cs typeface="Lucida Sans"/>
                <a:sym typeface="Lucida Sans"/>
              </a:rPr>
              <a:t>Formula -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80" name="Google Shape;680;p47"/>
          <p:cNvSpPr txBox="1"/>
          <p:nvPr/>
        </p:nvSpPr>
        <p:spPr>
          <a:xfrm>
            <a:off x="1493265" y="5081444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A[i, j] =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81" name="Google Shape;681;p47"/>
          <p:cNvSpPr txBox="1"/>
          <p:nvPr/>
        </p:nvSpPr>
        <p:spPr>
          <a:xfrm>
            <a:off x="2314798" y="5074722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A[j]	- A[i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- 1</a:t>
            </a: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82" name="Google Shape;682;p47"/>
          <p:cNvSpPr txBox="1"/>
          <p:nvPr/>
        </p:nvSpPr>
        <p:spPr>
          <a:xfrm>
            <a:off x="6835713" y="3756877"/>
            <a:ext cx="38817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lang="en-GB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3, 5</a:t>
            </a: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8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688" name="Google Shape;688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9" name="Google Shape;68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0" name="Google Shape;690;p48"/>
          <p:cNvGrpSpPr/>
          <p:nvPr/>
        </p:nvGrpSpPr>
        <p:grpSpPr>
          <a:xfrm>
            <a:off x="1789115" y="1598612"/>
            <a:ext cx="3809365" cy="454025"/>
            <a:chOff x="3522090" y="1162558"/>
            <a:chExt cx="3809365" cy="454025"/>
          </a:xfrm>
        </p:grpSpPr>
        <p:sp>
          <p:nvSpPr>
            <p:cNvPr id="691" name="Google Shape;691;p48"/>
            <p:cNvSpPr/>
            <p:nvPr/>
          </p:nvSpPr>
          <p:spPr>
            <a:xfrm>
              <a:off x="3528440" y="1168933"/>
              <a:ext cx="3796665" cy="428625"/>
            </a:xfrm>
            <a:custGeom>
              <a:rect b="b" l="l" r="r" t="t"/>
              <a:pathLst>
                <a:path extrusionOk="0" h="428625" w="3796665">
                  <a:moveTo>
                    <a:pt x="1084567" y="0"/>
                  </a:moveTo>
                  <a:lnTo>
                    <a:pt x="542290" y="0"/>
                  </a:lnTo>
                  <a:lnTo>
                    <a:pt x="0" y="0"/>
                  </a:lnTo>
                  <a:lnTo>
                    <a:pt x="0" y="384022"/>
                  </a:lnTo>
                  <a:lnTo>
                    <a:pt x="0" y="428345"/>
                  </a:lnTo>
                  <a:lnTo>
                    <a:pt x="542290" y="428345"/>
                  </a:lnTo>
                  <a:lnTo>
                    <a:pt x="1084567" y="428345"/>
                  </a:lnTo>
                  <a:lnTo>
                    <a:pt x="1084567" y="0"/>
                  </a:lnTo>
                  <a:close/>
                </a:path>
                <a:path extrusionOk="0" h="428625" w="3796665">
                  <a:moveTo>
                    <a:pt x="1626870" y="0"/>
                  </a:moveTo>
                  <a:lnTo>
                    <a:pt x="1084580" y="0"/>
                  </a:lnTo>
                  <a:lnTo>
                    <a:pt x="1084580" y="428345"/>
                  </a:lnTo>
                  <a:lnTo>
                    <a:pt x="1626870" y="428345"/>
                  </a:lnTo>
                  <a:lnTo>
                    <a:pt x="1626870" y="0"/>
                  </a:lnTo>
                  <a:close/>
                </a:path>
                <a:path extrusionOk="0" h="428625" w="3796665">
                  <a:moveTo>
                    <a:pt x="3796157" y="0"/>
                  </a:moveTo>
                  <a:lnTo>
                    <a:pt x="3253867" y="0"/>
                  </a:lnTo>
                  <a:lnTo>
                    <a:pt x="2711577" y="0"/>
                  </a:lnTo>
                  <a:lnTo>
                    <a:pt x="2169287" y="0"/>
                  </a:lnTo>
                  <a:lnTo>
                    <a:pt x="1626997" y="0"/>
                  </a:lnTo>
                  <a:lnTo>
                    <a:pt x="1626997" y="428345"/>
                  </a:lnTo>
                  <a:lnTo>
                    <a:pt x="2169287" y="428345"/>
                  </a:lnTo>
                  <a:lnTo>
                    <a:pt x="2711577" y="428345"/>
                  </a:lnTo>
                  <a:lnTo>
                    <a:pt x="3253867" y="428345"/>
                  </a:lnTo>
                  <a:lnTo>
                    <a:pt x="3796157" y="428345"/>
                  </a:lnTo>
                  <a:lnTo>
                    <a:pt x="3796157" y="0"/>
                  </a:lnTo>
                  <a:close/>
                </a:path>
              </a:pathLst>
            </a:custGeom>
            <a:solidFill>
              <a:srgbClr val="F4B08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8"/>
            <p:cNvSpPr/>
            <p:nvPr/>
          </p:nvSpPr>
          <p:spPr>
            <a:xfrm>
              <a:off x="3522090" y="1162558"/>
              <a:ext cx="3809365" cy="454025"/>
            </a:xfrm>
            <a:custGeom>
              <a:rect b="b" l="l" r="r" t="t"/>
              <a:pathLst>
                <a:path extrusionOk="0" h="454025" w="3809365">
                  <a:moveTo>
                    <a:pt x="548639" y="0"/>
                  </a:moveTo>
                  <a:lnTo>
                    <a:pt x="548639" y="453770"/>
                  </a:lnTo>
                </a:path>
                <a:path extrusionOk="0" h="454025" w="3809365">
                  <a:moveTo>
                    <a:pt x="1090930" y="0"/>
                  </a:moveTo>
                  <a:lnTo>
                    <a:pt x="1090930" y="453770"/>
                  </a:lnTo>
                </a:path>
                <a:path extrusionOk="0" h="454025" w="3809365">
                  <a:moveTo>
                    <a:pt x="1633347" y="0"/>
                  </a:moveTo>
                  <a:lnTo>
                    <a:pt x="1633347" y="453770"/>
                  </a:lnTo>
                </a:path>
                <a:path extrusionOk="0" h="454025" w="3809365">
                  <a:moveTo>
                    <a:pt x="2175637" y="0"/>
                  </a:moveTo>
                  <a:lnTo>
                    <a:pt x="2175637" y="453770"/>
                  </a:lnTo>
                </a:path>
                <a:path extrusionOk="0" h="454025" w="3809365">
                  <a:moveTo>
                    <a:pt x="2717927" y="0"/>
                  </a:moveTo>
                  <a:lnTo>
                    <a:pt x="2717927" y="453770"/>
                  </a:lnTo>
                </a:path>
                <a:path extrusionOk="0" h="454025" w="3809365">
                  <a:moveTo>
                    <a:pt x="3260216" y="0"/>
                  </a:moveTo>
                  <a:lnTo>
                    <a:pt x="3260216" y="453770"/>
                  </a:lnTo>
                </a:path>
                <a:path extrusionOk="0" h="454025" w="3809365">
                  <a:moveTo>
                    <a:pt x="6350" y="390397"/>
                  </a:moveTo>
                  <a:lnTo>
                    <a:pt x="6350" y="453770"/>
                  </a:lnTo>
                </a:path>
                <a:path extrusionOk="0" h="454025" w="3809365">
                  <a:moveTo>
                    <a:pt x="6350" y="0"/>
                  </a:moveTo>
                  <a:lnTo>
                    <a:pt x="6350" y="390397"/>
                  </a:lnTo>
                </a:path>
                <a:path extrusionOk="0" h="454025" w="3809365">
                  <a:moveTo>
                    <a:pt x="3802507" y="0"/>
                  </a:moveTo>
                  <a:lnTo>
                    <a:pt x="3802507" y="453770"/>
                  </a:lnTo>
                </a:path>
                <a:path extrusionOk="0" h="454025" w="3809365">
                  <a:moveTo>
                    <a:pt x="0" y="6350"/>
                  </a:moveTo>
                  <a:lnTo>
                    <a:pt x="3808857" y="6350"/>
                  </a:lnTo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8"/>
            <p:cNvSpPr/>
            <p:nvPr/>
          </p:nvSpPr>
          <p:spPr>
            <a:xfrm>
              <a:off x="3525075" y="1578229"/>
              <a:ext cx="3806190" cy="38100"/>
            </a:xfrm>
            <a:custGeom>
              <a:rect b="b" l="l" r="r" t="t"/>
              <a:pathLst>
                <a:path extrusionOk="0" h="38100" w="3806190">
                  <a:moveTo>
                    <a:pt x="0" y="0"/>
                  </a:moveTo>
                  <a:lnTo>
                    <a:pt x="0" y="38100"/>
                  </a:lnTo>
                </a:path>
                <a:path extrusionOk="0" h="38100" w="3806190">
                  <a:moveTo>
                    <a:pt x="54546" y="19050"/>
                  </a:moveTo>
                  <a:lnTo>
                    <a:pt x="3805872" y="1905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4" name="Google Shape;694;p48"/>
          <p:cNvSpPr txBox="1"/>
          <p:nvPr/>
        </p:nvSpPr>
        <p:spPr>
          <a:xfrm>
            <a:off x="1979870" y="1622995"/>
            <a:ext cx="6305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	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8"/>
          <p:cNvSpPr txBox="1"/>
          <p:nvPr/>
        </p:nvSpPr>
        <p:spPr>
          <a:xfrm>
            <a:off x="5180651" y="1622995"/>
            <a:ext cx="2114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8"/>
          <p:cNvSpPr txBox="1"/>
          <p:nvPr/>
        </p:nvSpPr>
        <p:spPr>
          <a:xfrm>
            <a:off x="1029275" y="3387533"/>
            <a:ext cx="561975" cy="7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43815" rtl="1" algn="r">
              <a:spcBef>
                <a:spcPts val="163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97" name="Google Shape;697;p48"/>
          <p:cNvSpPr txBox="1"/>
          <p:nvPr/>
        </p:nvSpPr>
        <p:spPr>
          <a:xfrm>
            <a:off x="1969583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8"/>
          <p:cNvSpPr txBox="1"/>
          <p:nvPr/>
        </p:nvSpPr>
        <p:spPr>
          <a:xfrm>
            <a:off x="3089798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8"/>
          <p:cNvSpPr txBox="1"/>
          <p:nvPr/>
        </p:nvSpPr>
        <p:spPr>
          <a:xfrm>
            <a:off x="3625673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8"/>
          <p:cNvSpPr txBox="1"/>
          <p:nvPr/>
        </p:nvSpPr>
        <p:spPr>
          <a:xfrm>
            <a:off x="4211613" y="3402774"/>
            <a:ext cx="6242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4	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01" name="Google Shape;701;p48"/>
          <p:cNvGraphicFramePr/>
          <p:nvPr/>
        </p:nvGraphicFramePr>
        <p:xfrm>
          <a:off x="1789115" y="3800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{06B40FAF-77BD-4CAA-A6EE-087297F12A76}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pSp>
        <p:nvGrpSpPr>
          <p:cNvPr id="702" name="Google Shape;702;p48"/>
          <p:cNvGrpSpPr/>
          <p:nvPr/>
        </p:nvGrpSpPr>
        <p:grpSpPr>
          <a:xfrm>
            <a:off x="1814134" y="1991295"/>
            <a:ext cx="3747008" cy="1113283"/>
            <a:chOff x="3547109" y="1555241"/>
            <a:chExt cx="3747008" cy="1113283"/>
          </a:xfrm>
        </p:grpSpPr>
        <p:sp>
          <p:nvSpPr>
            <p:cNvPr id="703" name="Google Shape;703;p48"/>
            <p:cNvSpPr/>
            <p:nvPr/>
          </p:nvSpPr>
          <p:spPr>
            <a:xfrm>
              <a:off x="7291577" y="1555241"/>
              <a:ext cx="2540" cy="855980"/>
            </a:xfrm>
            <a:custGeom>
              <a:rect b="b" l="l" r="r" t="t"/>
              <a:pathLst>
                <a:path extrusionOk="0" h="855980" w="2540">
                  <a:moveTo>
                    <a:pt x="0" y="0"/>
                  </a:moveTo>
                  <a:lnTo>
                    <a:pt x="2286" y="855599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4621529" y="1805939"/>
              <a:ext cx="2639060" cy="114300"/>
            </a:xfrm>
            <a:custGeom>
              <a:rect b="b" l="l" r="r" t="t"/>
              <a:pathLst>
                <a:path extrusionOk="0" h="114300" w="2639059">
                  <a:moveTo>
                    <a:pt x="2524760" y="0"/>
                  </a:moveTo>
                  <a:lnTo>
                    <a:pt x="2524760" y="114300"/>
                  </a:lnTo>
                  <a:lnTo>
                    <a:pt x="2600960" y="76200"/>
                  </a:lnTo>
                  <a:lnTo>
                    <a:pt x="2543810" y="76200"/>
                  </a:lnTo>
                  <a:lnTo>
                    <a:pt x="2543810" y="38100"/>
                  </a:lnTo>
                  <a:lnTo>
                    <a:pt x="2600960" y="38100"/>
                  </a:lnTo>
                  <a:lnTo>
                    <a:pt x="2524760" y="0"/>
                  </a:lnTo>
                  <a:close/>
                </a:path>
                <a:path extrusionOk="0" h="114300" w="2639059">
                  <a:moveTo>
                    <a:pt x="25247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24760" y="76200"/>
                  </a:lnTo>
                  <a:lnTo>
                    <a:pt x="2524760" y="38100"/>
                  </a:lnTo>
                  <a:close/>
                </a:path>
                <a:path extrusionOk="0" h="114300" w="2639059">
                  <a:moveTo>
                    <a:pt x="2600960" y="38100"/>
                  </a:moveTo>
                  <a:lnTo>
                    <a:pt x="2543810" y="38100"/>
                  </a:lnTo>
                  <a:lnTo>
                    <a:pt x="2543810" y="76200"/>
                  </a:lnTo>
                  <a:lnTo>
                    <a:pt x="2600960" y="76200"/>
                  </a:lnTo>
                  <a:lnTo>
                    <a:pt x="2639060" y="57150"/>
                  </a:lnTo>
                  <a:lnTo>
                    <a:pt x="2600960" y="3810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8"/>
            <p:cNvSpPr/>
            <p:nvPr/>
          </p:nvSpPr>
          <p:spPr>
            <a:xfrm>
              <a:off x="3560825" y="2327147"/>
              <a:ext cx="3700145" cy="114300"/>
            </a:xfrm>
            <a:custGeom>
              <a:rect b="b" l="l" r="r" t="t"/>
              <a:pathLst>
                <a:path extrusionOk="0" h="114300" w="3700145">
                  <a:moveTo>
                    <a:pt x="3585464" y="0"/>
                  </a:moveTo>
                  <a:lnTo>
                    <a:pt x="3585464" y="114300"/>
                  </a:lnTo>
                  <a:lnTo>
                    <a:pt x="3661664" y="76200"/>
                  </a:lnTo>
                  <a:lnTo>
                    <a:pt x="3604514" y="76200"/>
                  </a:lnTo>
                  <a:lnTo>
                    <a:pt x="3604514" y="38100"/>
                  </a:lnTo>
                  <a:lnTo>
                    <a:pt x="3661664" y="38100"/>
                  </a:lnTo>
                  <a:lnTo>
                    <a:pt x="3585464" y="0"/>
                  </a:lnTo>
                  <a:close/>
                </a:path>
                <a:path extrusionOk="0" h="114300" w="3700145">
                  <a:moveTo>
                    <a:pt x="35854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585464" y="76200"/>
                  </a:lnTo>
                  <a:lnTo>
                    <a:pt x="3585464" y="38100"/>
                  </a:lnTo>
                  <a:close/>
                </a:path>
                <a:path extrusionOk="0" h="114300" w="3700145">
                  <a:moveTo>
                    <a:pt x="3661664" y="38100"/>
                  </a:moveTo>
                  <a:lnTo>
                    <a:pt x="3604514" y="38100"/>
                  </a:lnTo>
                  <a:lnTo>
                    <a:pt x="3604514" y="76200"/>
                  </a:lnTo>
                  <a:lnTo>
                    <a:pt x="3661664" y="76200"/>
                  </a:lnTo>
                  <a:lnTo>
                    <a:pt x="3699764" y="57150"/>
                  </a:lnTo>
                  <a:lnTo>
                    <a:pt x="3661664" y="3810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8"/>
            <p:cNvSpPr/>
            <p:nvPr/>
          </p:nvSpPr>
          <p:spPr>
            <a:xfrm>
              <a:off x="3547109" y="1572005"/>
              <a:ext cx="13970" cy="1039494"/>
            </a:xfrm>
            <a:custGeom>
              <a:rect b="b" l="l" r="r" t="t"/>
              <a:pathLst>
                <a:path extrusionOk="0" h="1039494" w="13970">
                  <a:moveTo>
                    <a:pt x="13462" y="0"/>
                  </a:moveTo>
                  <a:lnTo>
                    <a:pt x="0" y="1039368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8"/>
            <p:cNvSpPr/>
            <p:nvPr/>
          </p:nvSpPr>
          <p:spPr>
            <a:xfrm>
              <a:off x="3597401" y="2554224"/>
              <a:ext cx="1010919" cy="114300"/>
            </a:xfrm>
            <a:custGeom>
              <a:rect b="b" l="l" r="r" t="t"/>
              <a:pathLst>
                <a:path extrusionOk="0" h="114300" w="1010920">
                  <a:moveTo>
                    <a:pt x="896493" y="0"/>
                  </a:moveTo>
                  <a:lnTo>
                    <a:pt x="896493" y="114300"/>
                  </a:lnTo>
                  <a:lnTo>
                    <a:pt x="972693" y="76200"/>
                  </a:lnTo>
                  <a:lnTo>
                    <a:pt x="915543" y="76200"/>
                  </a:lnTo>
                  <a:lnTo>
                    <a:pt x="915543" y="38100"/>
                  </a:lnTo>
                  <a:lnTo>
                    <a:pt x="972693" y="38100"/>
                  </a:lnTo>
                  <a:lnTo>
                    <a:pt x="896493" y="0"/>
                  </a:lnTo>
                  <a:close/>
                </a:path>
                <a:path extrusionOk="0" h="114300" w="1010920">
                  <a:moveTo>
                    <a:pt x="896493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96493" y="76200"/>
                  </a:lnTo>
                  <a:lnTo>
                    <a:pt x="896493" y="38100"/>
                  </a:lnTo>
                  <a:close/>
                </a:path>
                <a:path extrusionOk="0" h="114300" w="1010920">
                  <a:moveTo>
                    <a:pt x="972693" y="38100"/>
                  </a:moveTo>
                  <a:lnTo>
                    <a:pt x="915543" y="38100"/>
                  </a:lnTo>
                  <a:lnTo>
                    <a:pt x="915543" y="76200"/>
                  </a:lnTo>
                  <a:lnTo>
                    <a:pt x="972693" y="76200"/>
                  </a:lnTo>
                  <a:lnTo>
                    <a:pt x="1010793" y="57150"/>
                  </a:lnTo>
                  <a:lnTo>
                    <a:pt x="972693" y="3810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8"/>
            <p:cNvSpPr/>
            <p:nvPr/>
          </p:nvSpPr>
          <p:spPr>
            <a:xfrm>
              <a:off x="4621529" y="1570481"/>
              <a:ext cx="0" cy="1042035"/>
            </a:xfrm>
            <a:custGeom>
              <a:rect b="b" l="l" r="r" t="t"/>
              <a:pathLst>
                <a:path extrusionOk="0" h="1042035" w="120000">
                  <a:moveTo>
                    <a:pt x="0" y="0"/>
                  </a:moveTo>
                  <a:lnTo>
                    <a:pt x="0" y="1041780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9" name="Google Shape;709;p48"/>
          <p:cNvSpPr txBox="1"/>
          <p:nvPr/>
        </p:nvSpPr>
        <p:spPr>
          <a:xfrm>
            <a:off x="4937065" y="2924873"/>
            <a:ext cx="433070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508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48"/>
          <p:cNvSpPr txBox="1"/>
          <p:nvPr/>
        </p:nvSpPr>
        <p:spPr>
          <a:xfrm>
            <a:off x="2431863" y="3088559"/>
            <a:ext cx="423545" cy="614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84455" marR="0" rtl="1" algn="r">
              <a:spcBef>
                <a:spcPts val="1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48"/>
          <p:cNvSpPr txBox="1"/>
          <p:nvPr/>
        </p:nvSpPr>
        <p:spPr>
          <a:xfrm>
            <a:off x="3064703" y="1622995"/>
            <a:ext cx="1715135" cy="989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-2	4	-1	0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0730" marR="0" rtl="1" algn="r">
              <a:spcBef>
                <a:spcPts val="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2" name="Google Shape;712;p48"/>
          <p:cNvSpPr/>
          <p:nvPr/>
        </p:nvSpPr>
        <p:spPr>
          <a:xfrm>
            <a:off x="5828604" y="1650745"/>
            <a:ext cx="548640" cy="2548255"/>
          </a:xfrm>
          <a:custGeom>
            <a:rect b="b" l="l" r="r" t="t"/>
            <a:pathLst>
              <a:path extrusionOk="0" h="2548254" w="548640">
                <a:moveTo>
                  <a:pt x="0" y="0"/>
                </a:moveTo>
                <a:lnTo>
                  <a:pt x="49311" y="3610"/>
                </a:lnTo>
                <a:lnTo>
                  <a:pt x="95722" y="14020"/>
                </a:lnTo>
                <a:lnTo>
                  <a:pt x="138458" y="30597"/>
                </a:lnTo>
                <a:lnTo>
                  <a:pt x="176744" y="52709"/>
                </a:lnTo>
                <a:lnTo>
                  <a:pt x="209806" y="79723"/>
                </a:lnTo>
                <a:lnTo>
                  <a:pt x="236869" y="111007"/>
                </a:lnTo>
                <a:lnTo>
                  <a:pt x="257158" y="145928"/>
                </a:lnTo>
                <a:lnTo>
                  <a:pt x="269900" y="183855"/>
                </a:lnTo>
                <a:lnTo>
                  <a:pt x="274319" y="224154"/>
                </a:lnTo>
                <a:lnTo>
                  <a:pt x="274319" y="1049908"/>
                </a:lnTo>
                <a:lnTo>
                  <a:pt x="278739" y="1090208"/>
                </a:lnTo>
                <a:lnTo>
                  <a:pt x="291481" y="1128135"/>
                </a:lnTo>
                <a:lnTo>
                  <a:pt x="311770" y="1163056"/>
                </a:lnTo>
                <a:lnTo>
                  <a:pt x="338833" y="1194340"/>
                </a:lnTo>
                <a:lnTo>
                  <a:pt x="371895" y="1221354"/>
                </a:lnTo>
                <a:lnTo>
                  <a:pt x="410181" y="1243466"/>
                </a:lnTo>
                <a:lnTo>
                  <a:pt x="452917" y="1260043"/>
                </a:lnTo>
                <a:lnTo>
                  <a:pt x="499328" y="1270453"/>
                </a:lnTo>
                <a:lnTo>
                  <a:pt x="548639" y="1274064"/>
                </a:lnTo>
                <a:lnTo>
                  <a:pt x="499328" y="1277674"/>
                </a:lnTo>
                <a:lnTo>
                  <a:pt x="452917" y="1288084"/>
                </a:lnTo>
                <a:lnTo>
                  <a:pt x="410181" y="1304661"/>
                </a:lnTo>
                <a:lnTo>
                  <a:pt x="371895" y="1326773"/>
                </a:lnTo>
                <a:lnTo>
                  <a:pt x="338833" y="1353787"/>
                </a:lnTo>
                <a:lnTo>
                  <a:pt x="311770" y="1385071"/>
                </a:lnTo>
                <a:lnTo>
                  <a:pt x="291481" y="1419992"/>
                </a:lnTo>
                <a:lnTo>
                  <a:pt x="278739" y="1457919"/>
                </a:lnTo>
                <a:lnTo>
                  <a:pt x="274319" y="1498218"/>
                </a:lnTo>
                <a:lnTo>
                  <a:pt x="274319" y="2323972"/>
                </a:lnTo>
                <a:lnTo>
                  <a:pt x="269900" y="2364272"/>
                </a:lnTo>
                <a:lnTo>
                  <a:pt x="257158" y="2402199"/>
                </a:lnTo>
                <a:lnTo>
                  <a:pt x="236869" y="2437120"/>
                </a:lnTo>
                <a:lnTo>
                  <a:pt x="209806" y="2468404"/>
                </a:lnTo>
                <a:lnTo>
                  <a:pt x="176744" y="2495418"/>
                </a:lnTo>
                <a:lnTo>
                  <a:pt x="138458" y="2517530"/>
                </a:lnTo>
                <a:lnTo>
                  <a:pt x="95722" y="2534107"/>
                </a:lnTo>
                <a:lnTo>
                  <a:pt x="49311" y="2544517"/>
                </a:lnTo>
                <a:lnTo>
                  <a:pt x="0" y="2548128"/>
                </a:lnTo>
              </a:path>
            </a:pathLst>
          </a:cu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48"/>
          <p:cNvSpPr txBox="1"/>
          <p:nvPr/>
        </p:nvSpPr>
        <p:spPr>
          <a:xfrm>
            <a:off x="6640515" y="2743072"/>
            <a:ext cx="8020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4" name="Google Shape;714;p48"/>
          <p:cNvSpPr txBox="1"/>
          <p:nvPr/>
        </p:nvSpPr>
        <p:spPr>
          <a:xfrm>
            <a:off x="7647879" y="2747391"/>
            <a:ext cx="1169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	</a:t>
            </a:r>
            <a:r>
              <a:rPr baseline="30000" lang="en-GB" sz="27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- A[</a:t>
            </a:r>
            <a:r>
              <a:rPr baseline="30000" lang="en-GB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GB" sz="27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aseline="30000" sz="27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5" name="Google Shape;715;p48"/>
          <p:cNvSpPr txBox="1"/>
          <p:nvPr/>
        </p:nvSpPr>
        <p:spPr>
          <a:xfrm>
            <a:off x="222630" y="4586266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To calculate the sum between range [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6" name="Google Shape;716;p48"/>
          <p:cNvSpPr txBox="1"/>
          <p:nvPr/>
        </p:nvSpPr>
        <p:spPr>
          <a:xfrm>
            <a:off x="222630" y="5101719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75B6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2D75B6"/>
                </a:solidFill>
                <a:latin typeface="Lucida Sans"/>
                <a:ea typeface="Lucida Sans"/>
                <a:cs typeface="Lucida Sans"/>
                <a:sym typeface="Lucida Sans"/>
              </a:rPr>
              <a:t>Formula -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7" name="Google Shape;717;p48"/>
          <p:cNvSpPr txBox="1"/>
          <p:nvPr/>
        </p:nvSpPr>
        <p:spPr>
          <a:xfrm>
            <a:off x="1493265" y="5081444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A[i, j] =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8" name="Google Shape;718;p48"/>
          <p:cNvSpPr txBox="1"/>
          <p:nvPr/>
        </p:nvSpPr>
        <p:spPr>
          <a:xfrm>
            <a:off x="2314798" y="5074722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A[j]	- A[i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- 1</a:t>
            </a: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9" name="Google Shape;719;p48"/>
          <p:cNvSpPr txBox="1"/>
          <p:nvPr/>
        </p:nvSpPr>
        <p:spPr>
          <a:xfrm>
            <a:off x="6835713" y="3756877"/>
            <a:ext cx="38817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lang="en-GB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3, 5</a:t>
            </a: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20" name="Google Shape;720;p48"/>
          <p:cNvSpPr txBox="1"/>
          <p:nvPr/>
        </p:nvSpPr>
        <p:spPr>
          <a:xfrm>
            <a:off x="6900804" y="4229219"/>
            <a:ext cx="854710" cy="1691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7785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3, 5</a:t>
            </a: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57785" marR="0" rtl="1" algn="r">
              <a:spcBef>
                <a:spcPts val="19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3, 5</a:t>
            </a: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30480" marR="0" rtl="1" algn="r">
              <a:spcBef>
                <a:spcPts val="143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3, 5</a:t>
            </a: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1" algn="r">
              <a:spcBef>
                <a:spcPts val="114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3, 5</a:t>
            </a: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21" name="Google Shape;721;p48"/>
          <p:cNvSpPr txBox="1"/>
          <p:nvPr/>
        </p:nvSpPr>
        <p:spPr>
          <a:xfrm>
            <a:off x="7953506" y="4233105"/>
            <a:ext cx="1402080" cy="1693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	</a:t>
            </a:r>
            <a:r>
              <a:rPr baseline="30000" lang="en-GB" sz="27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- A[</a:t>
            </a:r>
            <a:r>
              <a:rPr baseline="30000" lang="en-GB" sz="27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3 - 1</a:t>
            </a:r>
            <a:r>
              <a:rPr baseline="30000" lang="en-GB" sz="27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aseline="30000" sz="27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spcBef>
                <a:spcPts val="190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	</a:t>
            </a:r>
            <a:r>
              <a:rPr baseline="30000" lang="en-GB" sz="27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- A[</a:t>
            </a:r>
            <a:r>
              <a:rPr baseline="30000" lang="en-GB" sz="27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GB" sz="27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aseline="30000" sz="27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0170" marR="0" rtl="0" algn="l">
              <a:spcBef>
                <a:spcPts val="144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10	</a:t>
            </a:r>
            <a:r>
              <a:rPr baseline="30000" lang="en-GB" sz="27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- </a:t>
            </a:r>
            <a:r>
              <a:rPr b="1" baseline="30000" lang="en-GB" sz="27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aseline="30000"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2390" marR="0" rtl="0" algn="l">
              <a:spcBef>
                <a:spcPts val="1145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WR ,TLE in Problem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1029537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 solution make better solution (optimize).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Tricky test case to find bug (Check overflow).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Problem Statement again and ensure that you understand will.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Leave Problem.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9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Prefix sum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727" name="Google Shape;727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8" name="Google Shape;72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355" y="1085823"/>
            <a:ext cx="3657917" cy="4938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9" name="Google Shape;729;p49"/>
          <p:cNvGrpSpPr/>
          <p:nvPr/>
        </p:nvGrpSpPr>
        <p:grpSpPr>
          <a:xfrm>
            <a:off x="1789115" y="1598612"/>
            <a:ext cx="3809365" cy="454025"/>
            <a:chOff x="3522090" y="1162558"/>
            <a:chExt cx="3809365" cy="454025"/>
          </a:xfrm>
        </p:grpSpPr>
        <p:sp>
          <p:nvSpPr>
            <p:cNvPr id="730" name="Google Shape;730;p49"/>
            <p:cNvSpPr/>
            <p:nvPr/>
          </p:nvSpPr>
          <p:spPr>
            <a:xfrm>
              <a:off x="3528440" y="1168933"/>
              <a:ext cx="3796665" cy="428625"/>
            </a:xfrm>
            <a:custGeom>
              <a:rect b="b" l="l" r="r" t="t"/>
              <a:pathLst>
                <a:path extrusionOk="0" h="428625" w="3796665">
                  <a:moveTo>
                    <a:pt x="1084567" y="0"/>
                  </a:moveTo>
                  <a:lnTo>
                    <a:pt x="542290" y="0"/>
                  </a:lnTo>
                  <a:lnTo>
                    <a:pt x="0" y="0"/>
                  </a:lnTo>
                  <a:lnTo>
                    <a:pt x="0" y="384022"/>
                  </a:lnTo>
                  <a:lnTo>
                    <a:pt x="0" y="428345"/>
                  </a:lnTo>
                  <a:lnTo>
                    <a:pt x="542290" y="428345"/>
                  </a:lnTo>
                  <a:lnTo>
                    <a:pt x="1084567" y="428345"/>
                  </a:lnTo>
                  <a:lnTo>
                    <a:pt x="1084567" y="0"/>
                  </a:lnTo>
                  <a:close/>
                </a:path>
                <a:path extrusionOk="0" h="428625" w="3796665">
                  <a:moveTo>
                    <a:pt x="1626870" y="0"/>
                  </a:moveTo>
                  <a:lnTo>
                    <a:pt x="1084580" y="0"/>
                  </a:lnTo>
                  <a:lnTo>
                    <a:pt x="1084580" y="428345"/>
                  </a:lnTo>
                  <a:lnTo>
                    <a:pt x="1626870" y="428345"/>
                  </a:lnTo>
                  <a:lnTo>
                    <a:pt x="1626870" y="0"/>
                  </a:lnTo>
                  <a:close/>
                </a:path>
                <a:path extrusionOk="0" h="428625" w="3796665">
                  <a:moveTo>
                    <a:pt x="3796157" y="0"/>
                  </a:moveTo>
                  <a:lnTo>
                    <a:pt x="3253867" y="0"/>
                  </a:lnTo>
                  <a:lnTo>
                    <a:pt x="2711577" y="0"/>
                  </a:lnTo>
                  <a:lnTo>
                    <a:pt x="2169287" y="0"/>
                  </a:lnTo>
                  <a:lnTo>
                    <a:pt x="1626997" y="0"/>
                  </a:lnTo>
                  <a:lnTo>
                    <a:pt x="1626997" y="428345"/>
                  </a:lnTo>
                  <a:lnTo>
                    <a:pt x="2169287" y="428345"/>
                  </a:lnTo>
                  <a:lnTo>
                    <a:pt x="2711577" y="428345"/>
                  </a:lnTo>
                  <a:lnTo>
                    <a:pt x="3253867" y="428345"/>
                  </a:lnTo>
                  <a:lnTo>
                    <a:pt x="3796157" y="428345"/>
                  </a:lnTo>
                  <a:lnTo>
                    <a:pt x="3796157" y="0"/>
                  </a:lnTo>
                  <a:close/>
                </a:path>
              </a:pathLst>
            </a:custGeom>
            <a:solidFill>
              <a:srgbClr val="F4B08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49"/>
            <p:cNvSpPr/>
            <p:nvPr/>
          </p:nvSpPr>
          <p:spPr>
            <a:xfrm>
              <a:off x="3522090" y="1162558"/>
              <a:ext cx="3809365" cy="454025"/>
            </a:xfrm>
            <a:custGeom>
              <a:rect b="b" l="l" r="r" t="t"/>
              <a:pathLst>
                <a:path extrusionOk="0" h="454025" w="3809365">
                  <a:moveTo>
                    <a:pt x="548639" y="0"/>
                  </a:moveTo>
                  <a:lnTo>
                    <a:pt x="548639" y="453770"/>
                  </a:lnTo>
                </a:path>
                <a:path extrusionOk="0" h="454025" w="3809365">
                  <a:moveTo>
                    <a:pt x="1090930" y="0"/>
                  </a:moveTo>
                  <a:lnTo>
                    <a:pt x="1090930" y="453770"/>
                  </a:lnTo>
                </a:path>
                <a:path extrusionOk="0" h="454025" w="3809365">
                  <a:moveTo>
                    <a:pt x="1633347" y="0"/>
                  </a:moveTo>
                  <a:lnTo>
                    <a:pt x="1633347" y="453770"/>
                  </a:lnTo>
                </a:path>
                <a:path extrusionOk="0" h="454025" w="3809365">
                  <a:moveTo>
                    <a:pt x="2175637" y="0"/>
                  </a:moveTo>
                  <a:lnTo>
                    <a:pt x="2175637" y="453770"/>
                  </a:lnTo>
                </a:path>
                <a:path extrusionOk="0" h="454025" w="3809365">
                  <a:moveTo>
                    <a:pt x="2717927" y="0"/>
                  </a:moveTo>
                  <a:lnTo>
                    <a:pt x="2717927" y="453770"/>
                  </a:lnTo>
                </a:path>
                <a:path extrusionOk="0" h="454025" w="3809365">
                  <a:moveTo>
                    <a:pt x="3260216" y="0"/>
                  </a:moveTo>
                  <a:lnTo>
                    <a:pt x="3260216" y="453770"/>
                  </a:lnTo>
                </a:path>
                <a:path extrusionOk="0" h="454025" w="3809365">
                  <a:moveTo>
                    <a:pt x="6350" y="390397"/>
                  </a:moveTo>
                  <a:lnTo>
                    <a:pt x="6350" y="453770"/>
                  </a:lnTo>
                </a:path>
                <a:path extrusionOk="0" h="454025" w="3809365">
                  <a:moveTo>
                    <a:pt x="6350" y="0"/>
                  </a:moveTo>
                  <a:lnTo>
                    <a:pt x="6350" y="390397"/>
                  </a:lnTo>
                </a:path>
                <a:path extrusionOk="0" h="454025" w="3809365">
                  <a:moveTo>
                    <a:pt x="3802507" y="0"/>
                  </a:moveTo>
                  <a:lnTo>
                    <a:pt x="3802507" y="453770"/>
                  </a:lnTo>
                </a:path>
                <a:path extrusionOk="0" h="454025" w="3809365">
                  <a:moveTo>
                    <a:pt x="0" y="6350"/>
                  </a:moveTo>
                  <a:lnTo>
                    <a:pt x="3808857" y="6350"/>
                  </a:lnTo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9"/>
            <p:cNvSpPr/>
            <p:nvPr/>
          </p:nvSpPr>
          <p:spPr>
            <a:xfrm>
              <a:off x="3525075" y="1578229"/>
              <a:ext cx="3806190" cy="38100"/>
            </a:xfrm>
            <a:custGeom>
              <a:rect b="b" l="l" r="r" t="t"/>
              <a:pathLst>
                <a:path extrusionOk="0" h="38100" w="3806190">
                  <a:moveTo>
                    <a:pt x="0" y="0"/>
                  </a:moveTo>
                  <a:lnTo>
                    <a:pt x="0" y="38100"/>
                  </a:lnTo>
                </a:path>
                <a:path extrusionOk="0" h="38100" w="3806190">
                  <a:moveTo>
                    <a:pt x="54546" y="19050"/>
                  </a:moveTo>
                  <a:lnTo>
                    <a:pt x="3805872" y="1905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3" name="Google Shape;733;p49"/>
          <p:cNvSpPr txBox="1"/>
          <p:nvPr/>
        </p:nvSpPr>
        <p:spPr>
          <a:xfrm>
            <a:off x="1979870" y="1622995"/>
            <a:ext cx="6305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	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49"/>
          <p:cNvSpPr txBox="1"/>
          <p:nvPr/>
        </p:nvSpPr>
        <p:spPr>
          <a:xfrm>
            <a:off x="5180651" y="1622995"/>
            <a:ext cx="2114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49"/>
          <p:cNvSpPr txBox="1"/>
          <p:nvPr/>
        </p:nvSpPr>
        <p:spPr>
          <a:xfrm>
            <a:off x="1029275" y="3387533"/>
            <a:ext cx="561975" cy="7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43815" rtl="1" algn="r">
              <a:spcBef>
                <a:spcPts val="163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 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36" name="Google Shape;736;p49"/>
          <p:cNvSpPr txBox="1"/>
          <p:nvPr/>
        </p:nvSpPr>
        <p:spPr>
          <a:xfrm>
            <a:off x="1969583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9"/>
          <p:cNvSpPr txBox="1"/>
          <p:nvPr/>
        </p:nvSpPr>
        <p:spPr>
          <a:xfrm>
            <a:off x="3089798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49"/>
          <p:cNvSpPr txBox="1"/>
          <p:nvPr/>
        </p:nvSpPr>
        <p:spPr>
          <a:xfrm>
            <a:off x="3625673" y="340277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49"/>
          <p:cNvSpPr txBox="1"/>
          <p:nvPr/>
        </p:nvSpPr>
        <p:spPr>
          <a:xfrm>
            <a:off x="4211613" y="3402774"/>
            <a:ext cx="6242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4	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40" name="Google Shape;740;p49"/>
          <p:cNvGraphicFramePr/>
          <p:nvPr/>
        </p:nvGraphicFramePr>
        <p:xfrm>
          <a:off x="1789115" y="3800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{06B40FAF-77BD-4CAA-A6EE-087297F12A76}</a:tableStyleId>
              </a:tblPr>
              <a:tblGrid>
                <a:gridCol w="542300"/>
                <a:gridCol w="542300"/>
                <a:gridCol w="542300"/>
                <a:gridCol w="542300"/>
                <a:gridCol w="542300"/>
                <a:gridCol w="542300"/>
                <a:gridCol w="542300"/>
              </a:tblGrid>
              <a:tr h="428375"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685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351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3495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pSp>
        <p:nvGrpSpPr>
          <p:cNvPr id="741" name="Google Shape;741;p49"/>
          <p:cNvGrpSpPr/>
          <p:nvPr/>
        </p:nvGrpSpPr>
        <p:grpSpPr>
          <a:xfrm>
            <a:off x="1814134" y="1991295"/>
            <a:ext cx="3747008" cy="1113283"/>
            <a:chOff x="3547109" y="1555241"/>
            <a:chExt cx="3747008" cy="1113283"/>
          </a:xfrm>
        </p:grpSpPr>
        <p:sp>
          <p:nvSpPr>
            <p:cNvPr id="742" name="Google Shape;742;p49"/>
            <p:cNvSpPr/>
            <p:nvPr/>
          </p:nvSpPr>
          <p:spPr>
            <a:xfrm>
              <a:off x="7291577" y="1555241"/>
              <a:ext cx="2540" cy="855980"/>
            </a:xfrm>
            <a:custGeom>
              <a:rect b="b" l="l" r="r" t="t"/>
              <a:pathLst>
                <a:path extrusionOk="0" h="855980" w="2540">
                  <a:moveTo>
                    <a:pt x="0" y="0"/>
                  </a:moveTo>
                  <a:lnTo>
                    <a:pt x="2286" y="855599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4621529" y="1805939"/>
              <a:ext cx="2639060" cy="114300"/>
            </a:xfrm>
            <a:custGeom>
              <a:rect b="b" l="l" r="r" t="t"/>
              <a:pathLst>
                <a:path extrusionOk="0" h="114300" w="2639059">
                  <a:moveTo>
                    <a:pt x="2524760" y="0"/>
                  </a:moveTo>
                  <a:lnTo>
                    <a:pt x="2524760" y="114300"/>
                  </a:lnTo>
                  <a:lnTo>
                    <a:pt x="2600960" y="76200"/>
                  </a:lnTo>
                  <a:lnTo>
                    <a:pt x="2543810" y="76200"/>
                  </a:lnTo>
                  <a:lnTo>
                    <a:pt x="2543810" y="38100"/>
                  </a:lnTo>
                  <a:lnTo>
                    <a:pt x="2600960" y="38100"/>
                  </a:lnTo>
                  <a:lnTo>
                    <a:pt x="2524760" y="0"/>
                  </a:lnTo>
                  <a:close/>
                </a:path>
                <a:path extrusionOk="0" h="114300" w="2639059">
                  <a:moveTo>
                    <a:pt x="25247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24760" y="76200"/>
                  </a:lnTo>
                  <a:lnTo>
                    <a:pt x="2524760" y="38100"/>
                  </a:lnTo>
                  <a:close/>
                </a:path>
                <a:path extrusionOk="0" h="114300" w="2639059">
                  <a:moveTo>
                    <a:pt x="2600960" y="38100"/>
                  </a:moveTo>
                  <a:lnTo>
                    <a:pt x="2543810" y="38100"/>
                  </a:lnTo>
                  <a:lnTo>
                    <a:pt x="2543810" y="76200"/>
                  </a:lnTo>
                  <a:lnTo>
                    <a:pt x="2600960" y="76200"/>
                  </a:lnTo>
                  <a:lnTo>
                    <a:pt x="2639060" y="57150"/>
                  </a:lnTo>
                  <a:lnTo>
                    <a:pt x="2600960" y="3810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3560825" y="2327147"/>
              <a:ext cx="3700145" cy="114300"/>
            </a:xfrm>
            <a:custGeom>
              <a:rect b="b" l="l" r="r" t="t"/>
              <a:pathLst>
                <a:path extrusionOk="0" h="114300" w="3700145">
                  <a:moveTo>
                    <a:pt x="3585464" y="0"/>
                  </a:moveTo>
                  <a:lnTo>
                    <a:pt x="3585464" y="114300"/>
                  </a:lnTo>
                  <a:lnTo>
                    <a:pt x="3661664" y="76200"/>
                  </a:lnTo>
                  <a:lnTo>
                    <a:pt x="3604514" y="76200"/>
                  </a:lnTo>
                  <a:lnTo>
                    <a:pt x="3604514" y="38100"/>
                  </a:lnTo>
                  <a:lnTo>
                    <a:pt x="3661664" y="38100"/>
                  </a:lnTo>
                  <a:lnTo>
                    <a:pt x="3585464" y="0"/>
                  </a:lnTo>
                  <a:close/>
                </a:path>
                <a:path extrusionOk="0" h="114300" w="3700145">
                  <a:moveTo>
                    <a:pt x="35854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585464" y="76200"/>
                  </a:lnTo>
                  <a:lnTo>
                    <a:pt x="3585464" y="38100"/>
                  </a:lnTo>
                  <a:close/>
                </a:path>
                <a:path extrusionOk="0" h="114300" w="3700145">
                  <a:moveTo>
                    <a:pt x="3661664" y="38100"/>
                  </a:moveTo>
                  <a:lnTo>
                    <a:pt x="3604514" y="38100"/>
                  </a:lnTo>
                  <a:lnTo>
                    <a:pt x="3604514" y="76200"/>
                  </a:lnTo>
                  <a:lnTo>
                    <a:pt x="3661664" y="76200"/>
                  </a:lnTo>
                  <a:lnTo>
                    <a:pt x="3699764" y="57150"/>
                  </a:lnTo>
                  <a:lnTo>
                    <a:pt x="3661664" y="3810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9"/>
            <p:cNvSpPr/>
            <p:nvPr/>
          </p:nvSpPr>
          <p:spPr>
            <a:xfrm>
              <a:off x="3547109" y="1572005"/>
              <a:ext cx="13970" cy="1039494"/>
            </a:xfrm>
            <a:custGeom>
              <a:rect b="b" l="l" r="r" t="t"/>
              <a:pathLst>
                <a:path extrusionOk="0" h="1039494" w="13970">
                  <a:moveTo>
                    <a:pt x="13462" y="0"/>
                  </a:moveTo>
                  <a:lnTo>
                    <a:pt x="0" y="1039368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3597401" y="2554224"/>
              <a:ext cx="1010919" cy="114300"/>
            </a:xfrm>
            <a:custGeom>
              <a:rect b="b" l="l" r="r" t="t"/>
              <a:pathLst>
                <a:path extrusionOk="0" h="114300" w="1010920">
                  <a:moveTo>
                    <a:pt x="896493" y="0"/>
                  </a:moveTo>
                  <a:lnTo>
                    <a:pt x="896493" y="114300"/>
                  </a:lnTo>
                  <a:lnTo>
                    <a:pt x="972693" y="76200"/>
                  </a:lnTo>
                  <a:lnTo>
                    <a:pt x="915543" y="76200"/>
                  </a:lnTo>
                  <a:lnTo>
                    <a:pt x="915543" y="38100"/>
                  </a:lnTo>
                  <a:lnTo>
                    <a:pt x="972693" y="38100"/>
                  </a:lnTo>
                  <a:lnTo>
                    <a:pt x="896493" y="0"/>
                  </a:lnTo>
                  <a:close/>
                </a:path>
                <a:path extrusionOk="0" h="114300" w="1010920">
                  <a:moveTo>
                    <a:pt x="896493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96493" y="76200"/>
                  </a:lnTo>
                  <a:lnTo>
                    <a:pt x="896493" y="38100"/>
                  </a:lnTo>
                  <a:close/>
                </a:path>
                <a:path extrusionOk="0" h="114300" w="1010920">
                  <a:moveTo>
                    <a:pt x="972693" y="38100"/>
                  </a:moveTo>
                  <a:lnTo>
                    <a:pt x="915543" y="38100"/>
                  </a:lnTo>
                  <a:lnTo>
                    <a:pt x="915543" y="76200"/>
                  </a:lnTo>
                  <a:lnTo>
                    <a:pt x="972693" y="76200"/>
                  </a:lnTo>
                  <a:lnTo>
                    <a:pt x="1010793" y="57150"/>
                  </a:lnTo>
                  <a:lnTo>
                    <a:pt x="972693" y="3810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4621529" y="1570481"/>
              <a:ext cx="0" cy="1042035"/>
            </a:xfrm>
            <a:custGeom>
              <a:rect b="b" l="l" r="r" t="t"/>
              <a:pathLst>
                <a:path extrusionOk="0" h="1042035" w="120000">
                  <a:moveTo>
                    <a:pt x="0" y="0"/>
                  </a:moveTo>
                  <a:lnTo>
                    <a:pt x="0" y="1041780"/>
                  </a:lnTo>
                </a:path>
              </a:pathLst>
            </a:cu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8" name="Google Shape;748;p49"/>
          <p:cNvSpPr txBox="1"/>
          <p:nvPr/>
        </p:nvSpPr>
        <p:spPr>
          <a:xfrm>
            <a:off x="4937065" y="2924873"/>
            <a:ext cx="433070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508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49"/>
          <p:cNvSpPr txBox="1"/>
          <p:nvPr/>
        </p:nvSpPr>
        <p:spPr>
          <a:xfrm>
            <a:off x="2431863" y="3088559"/>
            <a:ext cx="423545" cy="614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84455" marR="0" rtl="1" algn="r">
              <a:spcBef>
                <a:spcPts val="1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49"/>
          <p:cNvSpPr txBox="1"/>
          <p:nvPr/>
        </p:nvSpPr>
        <p:spPr>
          <a:xfrm>
            <a:off x="3064703" y="1622995"/>
            <a:ext cx="1715135" cy="989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-2	4	-1	0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0730" marR="0" rtl="1" algn="r">
              <a:spcBef>
                <a:spcPts val="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1" name="Google Shape;751;p49"/>
          <p:cNvSpPr/>
          <p:nvPr/>
        </p:nvSpPr>
        <p:spPr>
          <a:xfrm>
            <a:off x="5828604" y="1650745"/>
            <a:ext cx="548640" cy="2548255"/>
          </a:xfrm>
          <a:custGeom>
            <a:rect b="b" l="l" r="r" t="t"/>
            <a:pathLst>
              <a:path extrusionOk="0" h="2548254" w="548640">
                <a:moveTo>
                  <a:pt x="0" y="0"/>
                </a:moveTo>
                <a:lnTo>
                  <a:pt x="49311" y="3610"/>
                </a:lnTo>
                <a:lnTo>
                  <a:pt x="95722" y="14020"/>
                </a:lnTo>
                <a:lnTo>
                  <a:pt x="138458" y="30597"/>
                </a:lnTo>
                <a:lnTo>
                  <a:pt x="176744" y="52709"/>
                </a:lnTo>
                <a:lnTo>
                  <a:pt x="209806" y="79723"/>
                </a:lnTo>
                <a:lnTo>
                  <a:pt x="236869" y="111007"/>
                </a:lnTo>
                <a:lnTo>
                  <a:pt x="257158" y="145928"/>
                </a:lnTo>
                <a:lnTo>
                  <a:pt x="269900" y="183855"/>
                </a:lnTo>
                <a:lnTo>
                  <a:pt x="274319" y="224154"/>
                </a:lnTo>
                <a:lnTo>
                  <a:pt x="274319" y="1049908"/>
                </a:lnTo>
                <a:lnTo>
                  <a:pt x="278739" y="1090208"/>
                </a:lnTo>
                <a:lnTo>
                  <a:pt x="291481" y="1128135"/>
                </a:lnTo>
                <a:lnTo>
                  <a:pt x="311770" y="1163056"/>
                </a:lnTo>
                <a:lnTo>
                  <a:pt x="338833" y="1194340"/>
                </a:lnTo>
                <a:lnTo>
                  <a:pt x="371895" y="1221354"/>
                </a:lnTo>
                <a:lnTo>
                  <a:pt x="410181" y="1243466"/>
                </a:lnTo>
                <a:lnTo>
                  <a:pt x="452917" y="1260043"/>
                </a:lnTo>
                <a:lnTo>
                  <a:pt x="499328" y="1270453"/>
                </a:lnTo>
                <a:lnTo>
                  <a:pt x="548639" y="1274064"/>
                </a:lnTo>
                <a:lnTo>
                  <a:pt x="499328" y="1277674"/>
                </a:lnTo>
                <a:lnTo>
                  <a:pt x="452917" y="1288084"/>
                </a:lnTo>
                <a:lnTo>
                  <a:pt x="410181" y="1304661"/>
                </a:lnTo>
                <a:lnTo>
                  <a:pt x="371895" y="1326773"/>
                </a:lnTo>
                <a:lnTo>
                  <a:pt x="338833" y="1353787"/>
                </a:lnTo>
                <a:lnTo>
                  <a:pt x="311770" y="1385071"/>
                </a:lnTo>
                <a:lnTo>
                  <a:pt x="291481" y="1419992"/>
                </a:lnTo>
                <a:lnTo>
                  <a:pt x="278739" y="1457919"/>
                </a:lnTo>
                <a:lnTo>
                  <a:pt x="274319" y="1498218"/>
                </a:lnTo>
                <a:lnTo>
                  <a:pt x="274319" y="2323972"/>
                </a:lnTo>
                <a:lnTo>
                  <a:pt x="269900" y="2364272"/>
                </a:lnTo>
                <a:lnTo>
                  <a:pt x="257158" y="2402199"/>
                </a:lnTo>
                <a:lnTo>
                  <a:pt x="236869" y="2437120"/>
                </a:lnTo>
                <a:lnTo>
                  <a:pt x="209806" y="2468404"/>
                </a:lnTo>
                <a:lnTo>
                  <a:pt x="176744" y="2495418"/>
                </a:lnTo>
                <a:lnTo>
                  <a:pt x="138458" y="2517530"/>
                </a:lnTo>
                <a:lnTo>
                  <a:pt x="95722" y="2534107"/>
                </a:lnTo>
                <a:lnTo>
                  <a:pt x="49311" y="2544517"/>
                </a:lnTo>
                <a:lnTo>
                  <a:pt x="0" y="2548128"/>
                </a:lnTo>
              </a:path>
            </a:pathLst>
          </a:cu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49"/>
          <p:cNvSpPr txBox="1"/>
          <p:nvPr/>
        </p:nvSpPr>
        <p:spPr>
          <a:xfrm>
            <a:off x="6640515" y="2743072"/>
            <a:ext cx="8020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3" name="Google Shape;753;p49"/>
          <p:cNvSpPr txBox="1"/>
          <p:nvPr/>
        </p:nvSpPr>
        <p:spPr>
          <a:xfrm>
            <a:off x="7647879" y="2747391"/>
            <a:ext cx="1169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18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	</a:t>
            </a:r>
            <a:r>
              <a:rPr baseline="30000" lang="en-GB" sz="27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- A[</a:t>
            </a:r>
            <a:r>
              <a:rPr baseline="30000" lang="en-GB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GB" sz="27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aseline="30000" sz="27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4" name="Google Shape;754;p49"/>
          <p:cNvSpPr txBox="1"/>
          <p:nvPr/>
        </p:nvSpPr>
        <p:spPr>
          <a:xfrm>
            <a:off x="222630" y="4586266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To calculate the sum between range [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5" name="Google Shape;755;p49"/>
          <p:cNvSpPr txBox="1"/>
          <p:nvPr/>
        </p:nvSpPr>
        <p:spPr>
          <a:xfrm>
            <a:off x="222630" y="5101719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75B6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2D75B6"/>
                </a:solidFill>
                <a:latin typeface="Lucida Sans"/>
                <a:ea typeface="Lucida Sans"/>
                <a:cs typeface="Lucida Sans"/>
                <a:sym typeface="Lucida Sans"/>
              </a:rPr>
              <a:t>Formula -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6" name="Google Shape;756;p49"/>
          <p:cNvSpPr txBox="1"/>
          <p:nvPr/>
        </p:nvSpPr>
        <p:spPr>
          <a:xfrm>
            <a:off x="1493265" y="5081444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A[i, j] =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7" name="Google Shape;757;p49"/>
          <p:cNvSpPr txBox="1"/>
          <p:nvPr/>
        </p:nvSpPr>
        <p:spPr>
          <a:xfrm>
            <a:off x="2314798" y="5074722"/>
            <a:ext cx="615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A[j]	- A[i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- 1</a:t>
            </a:r>
            <a:r>
              <a:rPr b="0" i="0" lang="en-GB" sz="1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8" name="Google Shape;758;p49"/>
          <p:cNvSpPr txBox="1"/>
          <p:nvPr/>
        </p:nvSpPr>
        <p:spPr>
          <a:xfrm>
            <a:off x="6835713" y="3756877"/>
            <a:ext cx="388175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Calculate the sum between range [</a:t>
            </a:r>
            <a:r>
              <a:rPr lang="en-GB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3, 5</a:t>
            </a:r>
            <a:r>
              <a:rPr lang="en-GB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] ?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9" name="Google Shape;759;p49"/>
          <p:cNvSpPr txBox="1"/>
          <p:nvPr/>
        </p:nvSpPr>
        <p:spPr>
          <a:xfrm>
            <a:off x="6900804" y="4229219"/>
            <a:ext cx="854710" cy="1691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7785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3, 5</a:t>
            </a: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57785" marR="0" rtl="1" algn="r">
              <a:spcBef>
                <a:spcPts val="19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3, 5</a:t>
            </a: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30480" marR="0" rtl="1" algn="r">
              <a:spcBef>
                <a:spcPts val="143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3, 5</a:t>
            </a: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1" algn="r">
              <a:spcBef>
                <a:spcPts val="114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3, 5</a:t>
            </a: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 =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60" name="Google Shape;760;p49"/>
          <p:cNvSpPr txBox="1"/>
          <p:nvPr/>
        </p:nvSpPr>
        <p:spPr>
          <a:xfrm>
            <a:off x="7953506" y="4233105"/>
            <a:ext cx="1402080" cy="1693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	</a:t>
            </a:r>
            <a:r>
              <a:rPr baseline="30000" lang="en-GB" sz="27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- A[</a:t>
            </a:r>
            <a:r>
              <a:rPr baseline="30000" lang="en-GB" sz="27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3 - 1</a:t>
            </a:r>
            <a:r>
              <a:rPr baseline="30000" lang="en-GB" sz="27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aseline="30000" sz="27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spcBef>
                <a:spcPts val="190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A[</a:t>
            </a:r>
            <a:r>
              <a:rPr lang="en-GB" sz="1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GB" sz="18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	</a:t>
            </a:r>
            <a:r>
              <a:rPr baseline="30000" lang="en-GB" sz="27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- A[</a:t>
            </a:r>
            <a:r>
              <a:rPr baseline="30000" lang="en-GB" sz="27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GB" sz="27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aseline="30000" sz="27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0170" marR="0" rtl="0" algn="l">
              <a:spcBef>
                <a:spcPts val="144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10	</a:t>
            </a:r>
            <a:r>
              <a:rPr baseline="30000" lang="en-GB" sz="2700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- </a:t>
            </a:r>
            <a:r>
              <a:rPr b="1" baseline="30000" lang="en-GB" sz="27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aseline="30000"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2390" marR="0" rtl="0" algn="l">
              <a:spcBef>
                <a:spcPts val="1145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49"/>
          <p:cNvSpPr/>
          <p:nvPr/>
        </p:nvSpPr>
        <p:spPr>
          <a:xfrm>
            <a:off x="9581879" y="4336534"/>
            <a:ext cx="548640" cy="1583690"/>
          </a:xfrm>
          <a:custGeom>
            <a:rect b="b" l="l" r="r" t="t"/>
            <a:pathLst>
              <a:path extrusionOk="0" h="1583690" w="548640">
                <a:moveTo>
                  <a:pt x="0" y="0"/>
                </a:moveTo>
                <a:lnTo>
                  <a:pt x="49311" y="3610"/>
                </a:lnTo>
                <a:lnTo>
                  <a:pt x="95722" y="14020"/>
                </a:lnTo>
                <a:lnTo>
                  <a:pt x="138458" y="30597"/>
                </a:lnTo>
                <a:lnTo>
                  <a:pt x="176744" y="52709"/>
                </a:lnTo>
                <a:lnTo>
                  <a:pt x="209806" y="79723"/>
                </a:lnTo>
                <a:lnTo>
                  <a:pt x="236869" y="111007"/>
                </a:lnTo>
                <a:lnTo>
                  <a:pt x="257158" y="145928"/>
                </a:lnTo>
                <a:lnTo>
                  <a:pt x="269900" y="183855"/>
                </a:lnTo>
                <a:lnTo>
                  <a:pt x="274320" y="224155"/>
                </a:lnTo>
                <a:lnTo>
                  <a:pt x="274320" y="567563"/>
                </a:lnTo>
                <a:lnTo>
                  <a:pt x="278739" y="607849"/>
                </a:lnTo>
                <a:lnTo>
                  <a:pt x="291481" y="645768"/>
                </a:lnTo>
                <a:lnTo>
                  <a:pt x="311770" y="680688"/>
                </a:lnTo>
                <a:lnTo>
                  <a:pt x="338833" y="711973"/>
                </a:lnTo>
                <a:lnTo>
                  <a:pt x="371895" y="738991"/>
                </a:lnTo>
                <a:lnTo>
                  <a:pt x="410181" y="761109"/>
                </a:lnTo>
                <a:lnTo>
                  <a:pt x="452917" y="777691"/>
                </a:lnTo>
                <a:lnTo>
                  <a:pt x="499328" y="788105"/>
                </a:lnTo>
                <a:lnTo>
                  <a:pt x="548639" y="791718"/>
                </a:lnTo>
                <a:lnTo>
                  <a:pt x="499328" y="795330"/>
                </a:lnTo>
                <a:lnTo>
                  <a:pt x="452917" y="805745"/>
                </a:lnTo>
                <a:lnTo>
                  <a:pt x="410181" y="822329"/>
                </a:lnTo>
                <a:lnTo>
                  <a:pt x="371895" y="844449"/>
                </a:lnTo>
                <a:lnTo>
                  <a:pt x="338833" y="871473"/>
                </a:lnTo>
                <a:lnTo>
                  <a:pt x="311770" y="902766"/>
                </a:lnTo>
                <a:lnTo>
                  <a:pt x="291481" y="937697"/>
                </a:lnTo>
                <a:lnTo>
                  <a:pt x="278739" y="975631"/>
                </a:lnTo>
                <a:lnTo>
                  <a:pt x="274320" y="1015936"/>
                </a:lnTo>
                <a:lnTo>
                  <a:pt x="274320" y="1359217"/>
                </a:lnTo>
                <a:lnTo>
                  <a:pt x="269900" y="1399522"/>
                </a:lnTo>
                <a:lnTo>
                  <a:pt x="257158" y="1437456"/>
                </a:lnTo>
                <a:lnTo>
                  <a:pt x="236869" y="1472387"/>
                </a:lnTo>
                <a:lnTo>
                  <a:pt x="209806" y="1503680"/>
                </a:lnTo>
                <a:lnTo>
                  <a:pt x="176744" y="1530704"/>
                </a:lnTo>
                <a:lnTo>
                  <a:pt x="138458" y="1552824"/>
                </a:lnTo>
                <a:lnTo>
                  <a:pt x="95722" y="1569408"/>
                </a:lnTo>
                <a:lnTo>
                  <a:pt x="49311" y="1579823"/>
                </a:lnTo>
                <a:lnTo>
                  <a:pt x="0" y="1583436"/>
                </a:lnTo>
              </a:path>
            </a:pathLst>
          </a:cu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49"/>
          <p:cNvSpPr txBox="1"/>
          <p:nvPr/>
        </p:nvSpPr>
        <p:spPr>
          <a:xfrm>
            <a:off x="10359119" y="4796121"/>
            <a:ext cx="4305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0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Analysis of Algorithm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768" name="Google Shape;768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0"/>
          <p:cNvSpPr txBox="1"/>
          <p:nvPr/>
        </p:nvSpPr>
        <p:spPr>
          <a:xfrm>
            <a:off x="253721" y="1468649"/>
            <a:ext cx="6154614" cy="31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00AF50"/>
                </a:solidFill>
                <a:latin typeface="Lucida Sans"/>
                <a:ea typeface="Lucida Sans"/>
                <a:cs typeface="Lucida Sans"/>
                <a:sym typeface="Lucida Sans"/>
              </a:rPr>
              <a:t>To calculate prefix sum array of n size array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284480" marR="0" rtl="0" algn="l">
              <a:lnSpc>
                <a:spcPct val="100000"/>
              </a:lnSpc>
              <a:spcBef>
                <a:spcPts val="2014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Lucida Sans"/>
              <a:buNone/>
            </a:pPr>
            <a:r>
              <a:rPr b="0" i="0" lang="en-GB" sz="2000" u="none" cap="none" strike="noStrike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Time complexity -	</a:t>
            </a:r>
            <a:r>
              <a:rPr b="0" i="0" lang="en-GB" sz="2000" u="none" cap="none" strike="noStrike">
                <a:solidFill>
                  <a:srgbClr val="6F2F9F"/>
                </a:solidFill>
                <a:latin typeface="Lucida Sans"/>
                <a:ea typeface="Lucida Sans"/>
                <a:cs typeface="Lucida Sans"/>
                <a:sym typeface="Lucida Sans"/>
              </a:rPr>
              <a:t>O(n)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Time taken to perform range sum query is -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294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Lucida Sans"/>
              <a:buNone/>
            </a:pPr>
            <a:r>
              <a:rPr b="0" i="0" lang="en-GB" sz="2000" u="none" cap="none" strike="noStrike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Time complexity -	</a:t>
            </a:r>
            <a:r>
              <a:rPr b="0" i="0" lang="en-GB" sz="2000" u="none" cap="none" strike="noStrike">
                <a:solidFill>
                  <a:srgbClr val="6F2F9F"/>
                </a:solidFill>
                <a:latin typeface="Lucida Sans"/>
                <a:ea typeface="Lucida Sans"/>
                <a:cs typeface="Lucida Sans"/>
                <a:sym typeface="Lucida Sans"/>
              </a:rPr>
              <a:t>O(1)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C000"/>
                </a:solidFill>
                <a:latin typeface="Lucida Sans"/>
                <a:ea typeface="Lucida Sans"/>
                <a:cs typeface="Lucida Sans"/>
                <a:sym typeface="Lucida Sans"/>
              </a:rPr>
              <a:t>Total time taken to pre process the n size array and to perform range query is -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70" name="Google Shape;770;p50"/>
          <p:cNvSpPr txBox="1"/>
          <p:nvPr/>
        </p:nvSpPr>
        <p:spPr>
          <a:xfrm>
            <a:off x="443770" y="5089631"/>
            <a:ext cx="174561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Time complexity -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71" name="Google Shape;771;p50"/>
          <p:cNvSpPr txBox="1"/>
          <p:nvPr/>
        </p:nvSpPr>
        <p:spPr>
          <a:xfrm>
            <a:off x="2597208" y="5110713"/>
            <a:ext cx="1551305" cy="858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3875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F2F9F"/>
                </a:solidFill>
                <a:latin typeface="Lucida Sans"/>
                <a:ea typeface="Lucida Sans"/>
                <a:cs typeface="Lucida Sans"/>
                <a:sym typeface="Lucida Sans"/>
              </a:rPr>
              <a:t>O(n)	+ O(1)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spcBef>
                <a:spcPts val="223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F2F9F"/>
                </a:solidFill>
                <a:latin typeface="Lucida Sans"/>
                <a:ea typeface="Lucida Sans"/>
                <a:cs typeface="Lucida Sans"/>
                <a:sym typeface="Lucida Sans"/>
              </a:rPr>
              <a:t>~ O(n)</a:t>
            </a:r>
            <a:endParaRPr sz="18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1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Sharshabeel Problems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777" name="Google Shape;777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8" name="Google Shape;77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7740" y="911753"/>
            <a:ext cx="5653601" cy="57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2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Sharshabeel Problems (1)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784" name="Google Shape;784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52"/>
          <p:cNvSpPr txBox="1"/>
          <p:nvPr/>
        </p:nvSpPr>
        <p:spPr>
          <a:xfrm>
            <a:off x="743578" y="1627833"/>
            <a:ext cx="10832123" cy="2098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GB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an string and Q queries</a:t>
            </a:r>
            <a:endParaRPr b="0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GB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every Query L , R print occurrences of ‘a’ in this range.  </a:t>
            </a:r>
            <a:endParaRPr b="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1600"/>
              </a:spcBef>
              <a:spcAft>
                <a:spcPts val="0"/>
              </a:spcAft>
              <a:buNone/>
            </a:pPr>
            <a:b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3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Sharshabeel Problems (2)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791" name="Google Shape;791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53"/>
          <p:cNvSpPr txBox="1"/>
          <p:nvPr/>
        </p:nvSpPr>
        <p:spPr>
          <a:xfrm>
            <a:off x="743578" y="1627833"/>
            <a:ext cx="1083212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an array a of size n, and you need to answer q queries. each query need you to add the val to all numbers from index L to index R.</a:t>
            </a:r>
            <a:b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(1≤n,q≤1e5) …  ai(0≤a[i]≤1e9).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3" name="Google Shape;79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864" y="3925242"/>
            <a:ext cx="116395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4"/>
          <p:cNvSpPr txBox="1"/>
          <p:nvPr>
            <p:ph type="title"/>
          </p:nvPr>
        </p:nvSpPr>
        <p:spPr>
          <a:xfrm>
            <a:off x="107032" y="1430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2D PrefixSum update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799" name="Google Shape;799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4"/>
          <p:cNvSpPr txBox="1"/>
          <p:nvPr/>
        </p:nvSpPr>
        <p:spPr>
          <a:xfrm>
            <a:off x="743578" y="1627833"/>
            <a:ext cx="1083212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b="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01" name="Google Shape;801;p54"/>
          <p:cNvGraphicFramePr/>
          <p:nvPr/>
        </p:nvGraphicFramePr>
        <p:xfrm>
          <a:off x="880756" y="21034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{06B40FAF-77BD-4CAA-A6EE-087297F12A76}</a:tableStyleId>
              </a:tblPr>
              <a:tblGrid>
                <a:gridCol w="382850"/>
                <a:gridCol w="382850"/>
                <a:gridCol w="382850"/>
                <a:gridCol w="382850"/>
                <a:gridCol w="408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2" name="Google Shape;802;p54"/>
          <p:cNvGraphicFramePr/>
          <p:nvPr/>
        </p:nvGraphicFramePr>
        <p:xfrm>
          <a:off x="3739500" y="21579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{06B40FAF-77BD-4CAA-A6EE-087297F12A76}</a:tableStyleId>
              </a:tblPr>
              <a:tblGrid>
                <a:gridCol w="525275"/>
                <a:gridCol w="525275"/>
                <a:gridCol w="525275"/>
                <a:gridCol w="525275"/>
                <a:gridCol w="560000"/>
              </a:tblGrid>
              <a:tr h="50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13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11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3" name="Google Shape;803;p54"/>
          <p:cNvGraphicFramePr/>
          <p:nvPr/>
        </p:nvGraphicFramePr>
        <p:xfrm>
          <a:off x="8124414" y="22164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{06B40FAF-77BD-4CAA-A6EE-087297F12A76}</a:tableStyleId>
              </a:tblPr>
              <a:tblGrid>
                <a:gridCol w="541900"/>
                <a:gridCol w="541900"/>
                <a:gridCol w="541900"/>
                <a:gridCol w="541900"/>
                <a:gridCol w="577725"/>
              </a:tblGrid>
              <a:tr h="50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13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22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25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21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32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39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31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46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59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29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42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58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/>
                        <a:t>74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4" name="Google Shape;804;p54"/>
          <p:cNvSpPr txBox="1"/>
          <p:nvPr/>
        </p:nvSpPr>
        <p:spPr>
          <a:xfrm>
            <a:off x="4057776" y="1751258"/>
            <a:ext cx="1939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Accumulate each row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4"/>
          <p:cNvSpPr txBox="1"/>
          <p:nvPr/>
        </p:nvSpPr>
        <p:spPr>
          <a:xfrm>
            <a:off x="8289890" y="1666441"/>
            <a:ext cx="2414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Accumulate each column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54"/>
          <p:cNvSpPr/>
          <p:nvPr/>
        </p:nvSpPr>
        <p:spPr>
          <a:xfrm>
            <a:off x="5576460" y="1008829"/>
            <a:ext cx="3510600" cy="599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4D4D6"/>
          </a:solidFill>
          <a:ln cap="flat" cmpd="sng" w="9525">
            <a:solidFill>
              <a:srgbClr val="5A63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54"/>
          <p:cNvSpPr/>
          <p:nvPr/>
        </p:nvSpPr>
        <p:spPr>
          <a:xfrm>
            <a:off x="1287489" y="1052662"/>
            <a:ext cx="3510600" cy="599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4D4D6"/>
          </a:solidFill>
          <a:ln cap="flat" cmpd="sng" w="9525">
            <a:solidFill>
              <a:srgbClr val="5A63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5"/>
          <p:cNvSpPr txBox="1"/>
          <p:nvPr>
            <p:ph type="title"/>
          </p:nvPr>
        </p:nvSpPr>
        <p:spPr>
          <a:xfrm>
            <a:off x="191039" y="-1030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2D PrefixSum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813" name="Google Shape;813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5"/>
          <p:cNvSpPr txBox="1"/>
          <p:nvPr/>
        </p:nvSpPr>
        <p:spPr>
          <a:xfrm>
            <a:off x="-2110154" y="4925355"/>
            <a:ext cx="1083212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b="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5" name="Google Shape;81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1990" y="1127269"/>
            <a:ext cx="6430945" cy="5435807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55"/>
          <p:cNvSpPr txBox="1"/>
          <p:nvPr/>
        </p:nvSpPr>
        <p:spPr>
          <a:xfrm>
            <a:off x="4774265" y="442577"/>
            <a:ext cx="4058236" cy="525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 C - B - D + A</a:t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6"/>
          <p:cNvSpPr txBox="1"/>
          <p:nvPr>
            <p:ph type="title"/>
          </p:nvPr>
        </p:nvSpPr>
        <p:spPr>
          <a:xfrm>
            <a:off x="191039" y="-1030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2D PrefixSum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822" name="Google Shape;822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56"/>
          <p:cNvSpPr txBox="1"/>
          <p:nvPr/>
        </p:nvSpPr>
        <p:spPr>
          <a:xfrm>
            <a:off x="743578" y="1627833"/>
            <a:ext cx="1083212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b="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4" name="Google Shape;82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1990" y="1127269"/>
            <a:ext cx="6430945" cy="5435807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56"/>
          <p:cNvSpPr txBox="1"/>
          <p:nvPr/>
        </p:nvSpPr>
        <p:spPr>
          <a:xfrm>
            <a:off x="191039" y="1561099"/>
            <a:ext cx="1199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(i-1, j-1)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56"/>
          <p:cNvSpPr txBox="1"/>
          <p:nvPr/>
        </p:nvSpPr>
        <p:spPr>
          <a:xfrm>
            <a:off x="9887102" y="1626248"/>
            <a:ext cx="1199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(i-1, L)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7" name="Google Shape;827;p56"/>
          <p:cNvCxnSpPr/>
          <p:nvPr/>
        </p:nvCxnSpPr>
        <p:spPr>
          <a:xfrm flipH="1">
            <a:off x="7978391" y="1946299"/>
            <a:ext cx="1766843" cy="506533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8" name="Google Shape;828;p56"/>
          <p:cNvCxnSpPr/>
          <p:nvPr/>
        </p:nvCxnSpPr>
        <p:spPr>
          <a:xfrm>
            <a:off x="1245157" y="1825625"/>
            <a:ext cx="2864619" cy="609876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9" name="Google Shape;829;p56"/>
          <p:cNvCxnSpPr/>
          <p:nvPr/>
        </p:nvCxnSpPr>
        <p:spPr>
          <a:xfrm>
            <a:off x="1613059" y="4618439"/>
            <a:ext cx="2496717" cy="207282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0" name="Google Shape;830;p56"/>
          <p:cNvSpPr txBox="1"/>
          <p:nvPr/>
        </p:nvSpPr>
        <p:spPr>
          <a:xfrm>
            <a:off x="4774265" y="442577"/>
            <a:ext cx="4058236" cy="525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 C - B - D + A</a:t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1" name="Google Shape;831;p56"/>
          <p:cNvCxnSpPr/>
          <p:nvPr/>
        </p:nvCxnSpPr>
        <p:spPr>
          <a:xfrm rot="10800000">
            <a:off x="7849819" y="4889667"/>
            <a:ext cx="1736308" cy="34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2" name="Google Shape;832;p56"/>
          <p:cNvSpPr txBox="1"/>
          <p:nvPr/>
        </p:nvSpPr>
        <p:spPr>
          <a:xfrm>
            <a:off x="9745234" y="5059917"/>
            <a:ext cx="1199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(k, 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3" name="Google Shape;833;p56"/>
          <p:cNvCxnSpPr>
            <a:stCxn id="830" idx="3"/>
          </p:cNvCxnSpPr>
          <p:nvPr/>
        </p:nvCxnSpPr>
        <p:spPr>
          <a:xfrm flipH="1">
            <a:off x="4760001" y="705331"/>
            <a:ext cx="4072500" cy="2079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4" name="Google Shape;834;p56"/>
          <p:cNvSpPr txBox="1"/>
          <p:nvPr/>
        </p:nvSpPr>
        <p:spPr>
          <a:xfrm>
            <a:off x="8974558" y="410104"/>
            <a:ext cx="1199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(i, j)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56"/>
          <p:cNvSpPr txBox="1"/>
          <p:nvPr/>
        </p:nvSpPr>
        <p:spPr>
          <a:xfrm>
            <a:off x="469991" y="4336880"/>
            <a:ext cx="1199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(k, j-1)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7"/>
          <p:cNvSpPr txBox="1"/>
          <p:nvPr>
            <p:ph type="title"/>
          </p:nvPr>
        </p:nvSpPr>
        <p:spPr>
          <a:xfrm>
            <a:off x="191039" y="-1030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2D PrefixSum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841" name="Google Shape;841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57"/>
          <p:cNvSpPr txBox="1"/>
          <p:nvPr/>
        </p:nvSpPr>
        <p:spPr>
          <a:xfrm>
            <a:off x="743578" y="1627833"/>
            <a:ext cx="1083212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b="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3" name="Google Shape;84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077" y="1143000"/>
            <a:ext cx="10150354" cy="5593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146" y="2877187"/>
            <a:ext cx="1956986" cy="414564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57"/>
          <p:cNvSpPr txBox="1"/>
          <p:nvPr/>
        </p:nvSpPr>
        <p:spPr>
          <a:xfrm>
            <a:off x="5181146" y="4064390"/>
            <a:ext cx="2414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Accumulate each column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8"/>
          <p:cNvSpPr txBox="1"/>
          <p:nvPr>
            <p:ph type="title"/>
          </p:nvPr>
        </p:nvSpPr>
        <p:spPr>
          <a:xfrm>
            <a:off x="191039" y="-1030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2D PrefixSum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851" name="Google Shape;851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8"/>
          <p:cNvSpPr txBox="1"/>
          <p:nvPr/>
        </p:nvSpPr>
        <p:spPr>
          <a:xfrm>
            <a:off x="743578" y="1627833"/>
            <a:ext cx="1083212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b="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3" name="Google Shape;85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406" y="1753285"/>
            <a:ext cx="11143187" cy="4423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i="0" lang="en-GB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RTE in Problem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838200" y="1825625"/>
            <a:ext cx="1029537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size of Array 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divide by 0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9"/>
          <p:cNvSpPr txBox="1"/>
          <p:nvPr>
            <p:ph type="title"/>
          </p:nvPr>
        </p:nvSpPr>
        <p:spPr>
          <a:xfrm>
            <a:off x="191039" y="-1030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 hoc Problems</a:t>
            </a:r>
            <a:endParaRPr/>
          </a:p>
        </p:txBody>
      </p:sp>
      <p:sp>
        <p:nvSpPr>
          <p:cNvPr id="859" name="Google Shape;859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59"/>
          <p:cNvSpPr txBox="1"/>
          <p:nvPr/>
        </p:nvSpPr>
        <p:spPr>
          <a:xfrm>
            <a:off x="743578" y="1627833"/>
            <a:ext cx="10832123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made or happening only for a particular purpose , not planned before it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 Hoc problems are problems that cannot be classified anywhere else.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 to think more , write code less.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60"/>
          <p:cNvSpPr txBox="1"/>
          <p:nvPr>
            <p:ph type="title"/>
          </p:nvPr>
        </p:nvSpPr>
        <p:spPr>
          <a:xfrm>
            <a:off x="627185" y="48514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اني كويسشنززز؟!!</a:t>
            </a:r>
            <a:endParaRPr/>
          </a:p>
        </p:txBody>
      </p:sp>
      <p:pic>
        <p:nvPicPr>
          <p:cNvPr id="867" name="Google Shape;86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679" y="137246"/>
            <a:ext cx="337185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i="0" lang="en-GB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Online Judges Registering 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38200" y="1825625"/>
            <a:ext cx="1029537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Codeforces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Atcoder 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UVA 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SPOJ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 academy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HackerRank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Codechef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Leetcode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Join all contests ( especially CF , Atcoder )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c23eaddad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❖"/>
            </a:pPr>
            <a:r>
              <a:rPr b="1" lang="en-GB">
                <a:solidFill>
                  <a:schemeClr val="accent1"/>
                </a:solidFill>
              </a:rPr>
              <a:t>Algorithm </a:t>
            </a:r>
            <a:r>
              <a:rPr b="1" i="0" lang="en-GB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Complexity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28" name="Google Shape;128;g2bc23eaddad_0_27"/>
          <p:cNvSpPr txBox="1"/>
          <p:nvPr>
            <p:ph idx="1" type="body"/>
          </p:nvPr>
        </p:nvSpPr>
        <p:spPr>
          <a:xfrm>
            <a:off x="838200" y="1825625"/>
            <a:ext cx="10295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Big O notation</a:t>
            </a:r>
            <a:endParaRPr b="0" i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, polynomial , cubic , factorial , linear  </a:t>
            </a:r>
            <a:endParaRPr b="0" i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complexity      maximum N</a:t>
            </a:r>
            <a:endParaRPr b="0" i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O(log(n))             10^18</a:t>
            </a:r>
            <a:endParaRPr b="0" i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O(N)                     10^8</a:t>
            </a:r>
            <a:endParaRPr b="0" i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O(N log N)         ( 4 * 10^ 7 )</a:t>
            </a:r>
            <a:endParaRPr b="0" i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O(N^2)                 10^4</a:t>
            </a:r>
            <a:endParaRPr b="0" i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O(N^3)                   500</a:t>
            </a:r>
            <a:endParaRPr b="0" i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O(N^4)                    90</a:t>
            </a:r>
            <a:endParaRPr b="0" i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O(2^N)                  20</a:t>
            </a:r>
            <a:endParaRPr b="0" i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O(N!)                     11</a:t>
            </a:r>
            <a:endParaRPr b="0" i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9d4d29166_7_0"/>
          <p:cNvSpPr txBox="1"/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Noto Sans Symbols"/>
              <a:buChar char="❖"/>
            </a:pPr>
            <a:r>
              <a:rPr b="1" lang="en-GB" sz="3959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ETERMINING COMPLEXITY OF CODE STRUCTURES</a:t>
            </a:r>
            <a:br>
              <a:rPr b="1" lang="en-GB" sz="1620"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3959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3959">
              <a:solidFill>
                <a:schemeClr val="accent1"/>
              </a:solidFill>
            </a:endParaRPr>
          </a:p>
        </p:txBody>
      </p:sp>
      <p:pic>
        <p:nvPicPr>
          <p:cNvPr id="134" name="Google Shape;134;g269d4d29166_7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28" y="1798168"/>
            <a:ext cx="3976662" cy="7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69d4d29166_7_0"/>
          <p:cNvPicPr preferRelativeResize="0"/>
          <p:nvPr/>
        </p:nvPicPr>
        <p:blipFill rotWithShape="1">
          <a:blip r:embed="rId4">
            <a:alphaModFix/>
          </a:blip>
          <a:srcRect b="0" l="-21760" r="21759" t="0"/>
          <a:stretch/>
        </p:blipFill>
        <p:spPr>
          <a:xfrm>
            <a:off x="4556470" y="1798168"/>
            <a:ext cx="1292947" cy="5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69d4d29166_7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332" y="2567997"/>
            <a:ext cx="43751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69d4d29166_7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78353" y="2603734"/>
            <a:ext cx="1286518" cy="5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69d4d29166_7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4470" y="3882449"/>
            <a:ext cx="3018704" cy="159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69d4d29166_7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81124" y="4402942"/>
            <a:ext cx="1292781" cy="536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69d4d29166_7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9708" y="5494071"/>
            <a:ext cx="4805533" cy="77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69d4d29166_7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73818" y="5634568"/>
            <a:ext cx="1127125" cy="493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نسق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2020-12-28T05:37:26Z</dcterms:created>
  <dc:creator>hossam hakim</dc:creator>
</cp:coreProperties>
</file>