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58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y Jurg" userId="d85134829c34b14c" providerId="LiveId" clId="{36D0C8C5-FAC8-458F-B66B-72A5D5775A5C}"/>
    <pc:docChg chg="undo redo custSel addSld delSld modSld">
      <pc:chgData name="Tony Jurg" userId="d85134829c34b14c" providerId="LiveId" clId="{36D0C8C5-FAC8-458F-B66B-72A5D5775A5C}" dt="2025-07-08T10:31:49.993" v="1277" actId="20577"/>
      <pc:docMkLst>
        <pc:docMk/>
      </pc:docMkLst>
      <pc:sldChg chg="addSp delSp modSp mod">
        <pc:chgData name="Tony Jurg" userId="d85134829c34b14c" providerId="LiveId" clId="{36D0C8C5-FAC8-458F-B66B-72A5D5775A5C}" dt="2025-07-08T10:31:49.993" v="1277" actId="20577"/>
        <pc:sldMkLst>
          <pc:docMk/>
          <pc:sldMk cId="2472612047" sldId="256"/>
        </pc:sldMkLst>
        <pc:spChg chg="mod">
          <ac:chgData name="Tony Jurg" userId="d85134829c34b14c" providerId="LiveId" clId="{36D0C8C5-FAC8-458F-B66B-72A5D5775A5C}" dt="2025-06-08T14:51:35.366" v="546" actId="164"/>
          <ac:spMkLst>
            <pc:docMk/>
            <pc:sldMk cId="2472612047" sldId="256"/>
            <ac:spMk id="5" creationId="{BB6E1E97-CD3E-4014-D257-20F91889CB9C}"/>
          </ac:spMkLst>
        </pc:spChg>
        <pc:spChg chg="mod">
          <ac:chgData name="Tony Jurg" userId="d85134829c34b14c" providerId="LiveId" clId="{36D0C8C5-FAC8-458F-B66B-72A5D5775A5C}" dt="2025-06-08T14:38:40.988" v="196" actId="14100"/>
          <ac:spMkLst>
            <pc:docMk/>
            <pc:sldMk cId="2472612047" sldId="256"/>
            <ac:spMk id="6" creationId="{E2DD7D28-7B12-BE38-01A0-77B1DD1B5F6A}"/>
          </ac:spMkLst>
        </pc:spChg>
        <pc:spChg chg="add mod">
          <ac:chgData name="Tony Jurg" userId="d85134829c34b14c" providerId="LiveId" clId="{36D0C8C5-FAC8-458F-B66B-72A5D5775A5C}" dt="2025-07-08T10:31:44.133" v="1273" actId="20577"/>
          <ac:spMkLst>
            <pc:docMk/>
            <pc:sldMk cId="2472612047" sldId="256"/>
            <ac:spMk id="20" creationId="{237D688C-B4BE-8349-73E2-31EFFF617D24}"/>
          </ac:spMkLst>
        </pc:spChg>
        <pc:spChg chg="add mod">
          <ac:chgData name="Tony Jurg" userId="d85134829c34b14c" providerId="LiveId" clId="{36D0C8C5-FAC8-458F-B66B-72A5D5775A5C}" dt="2025-07-08T10:31:49.993" v="1277" actId="20577"/>
          <ac:spMkLst>
            <pc:docMk/>
            <pc:sldMk cId="2472612047" sldId="256"/>
            <ac:spMk id="27" creationId="{4C098F3A-0D6D-0B5A-B4EB-3DB2D21DB301}"/>
          </ac:spMkLst>
        </pc:spChg>
        <pc:spChg chg="mod">
          <ac:chgData name="Tony Jurg" userId="d85134829c34b14c" providerId="LiveId" clId="{36D0C8C5-FAC8-458F-B66B-72A5D5775A5C}" dt="2025-06-08T14:51:35.366" v="546" actId="164"/>
          <ac:spMkLst>
            <pc:docMk/>
            <pc:sldMk cId="2472612047" sldId="256"/>
            <ac:spMk id="33" creationId="{B8049019-60FA-F057-78D3-A626FA717BDC}"/>
          </ac:spMkLst>
        </pc:spChg>
        <pc:spChg chg="mod">
          <ac:chgData name="Tony Jurg" userId="d85134829c34b14c" providerId="LiveId" clId="{36D0C8C5-FAC8-458F-B66B-72A5D5775A5C}" dt="2025-06-08T14:51:35.366" v="546" actId="164"/>
          <ac:spMkLst>
            <pc:docMk/>
            <pc:sldMk cId="2472612047" sldId="256"/>
            <ac:spMk id="40" creationId="{387C9CFD-A4E5-9FCF-E757-257250494E9E}"/>
          </ac:spMkLst>
        </pc:spChg>
        <pc:spChg chg="mod">
          <ac:chgData name="Tony Jurg" userId="d85134829c34b14c" providerId="LiveId" clId="{36D0C8C5-FAC8-458F-B66B-72A5D5775A5C}" dt="2025-06-08T14:42:51.684" v="312" actId="1076"/>
          <ac:spMkLst>
            <pc:docMk/>
            <pc:sldMk cId="2472612047" sldId="256"/>
            <ac:spMk id="41" creationId="{8BEC3A16-4002-3B6F-5ACF-1BF15B5966EB}"/>
          </ac:spMkLst>
        </pc:spChg>
        <pc:spChg chg="mod">
          <ac:chgData name="Tony Jurg" userId="d85134829c34b14c" providerId="LiveId" clId="{36D0C8C5-FAC8-458F-B66B-72A5D5775A5C}" dt="2025-06-08T14:45:05.628" v="455" actId="1035"/>
          <ac:spMkLst>
            <pc:docMk/>
            <pc:sldMk cId="2472612047" sldId="256"/>
            <ac:spMk id="42" creationId="{AC98C89F-4B12-0494-9B15-457BE6F2D085}"/>
          </ac:spMkLst>
        </pc:spChg>
        <pc:spChg chg="mod">
          <ac:chgData name="Tony Jurg" userId="d85134829c34b14c" providerId="LiveId" clId="{36D0C8C5-FAC8-458F-B66B-72A5D5775A5C}" dt="2025-06-08T14:51:35.366" v="546" actId="164"/>
          <ac:spMkLst>
            <pc:docMk/>
            <pc:sldMk cId="2472612047" sldId="256"/>
            <ac:spMk id="56" creationId="{AE774280-B0A6-84FF-227B-A6194E6CCC2F}"/>
          </ac:spMkLst>
        </pc:spChg>
        <pc:spChg chg="mod">
          <ac:chgData name="Tony Jurg" userId="d85134829c34b14c" providerId="LiveId" clId="{36D0C8C5-FAC8-458F-B66B-72A5D5775A5C}" dt="2025-06-08T14:44:02.999" v="437" actId="1036"/>
          <ac:spMkLst>
            <pc:docMk/>
            <pc:sldMk cId="2472612047" sldId="256"/>
            <ac:spMk id="57" creationId="{712C4948-BF78-CC9D-DAF8-5DB40A3C7302}"/>
          </ac:spMkLst>
        </pc:spChg>
        <pc:spChg chg="mod">
          <ac:chgData name="Tony Jurg" userId="d85134829c34b14c" providerId="LiveId" clId="{36D0C8C5-FAC8-458F-B66B-72A5D5775A5C}" dt="2025-07-08T10:31:37.658" v="1271" actId="20577"/>
          <ac:spMkLst>
            <pc:docMk/>
            <pc:sldMk cId="2472612047" sldId="256"/>
            <ac:spMk id="60" creationId="{F6C74A65-8D77-B418-7D25-19A64A6AA8B4}"/>
          </ac:spMkLst>
        </pc:spChg>
        <pc:spChg chg="mod">
          <ac:chgData name="Tony Jurg" userId="d85134829c34b14c" providerId="LiveId" clId="{36D0C8C5-FAC8-458F-B66B-72A5D5775A5C}" dt="2025-07-08T10:30:46.620" v="1265" actId="404"/>
          <ac:spMkLst>
            <pc:docMk/>
            <pc:sldMk cId="2472612047" sldId="256"/>
            <ac:spMk id="66" creationId="{3BB30601-8CE8-02E2-47AB-C25B73B6012E}"/>
          </ac:spMkLst>
        </pc:spChg>
        <pc:spChg chg="mod">
          <ac:chgData name="Tony Jurg" userId="d85134829c34b14c" providerId="LiveId" clId="{36D0C8C5-FAC8-458F-B66B-72A5D5775A5C}" dt="2025-07-08T10:30:59.181" v="1267" actId="404"/>
          <ac:spMkLst>
            <pc:docMk/>
            <pc:sldMk cId="2472612047" sldId="256"/>
            <ac:spMk id="67" creationId="{5B039B81-8C87-8BC4-4B37-30CFB0724A1D}"/>
          </ac:spMkLst>
        </pc:spChg>
        <pc:spChg chg="mod">
          <ac:chgData name="Tony Jurg" userId="d85134829c34b14c" providerId="LiveId" clId="{36D0C8C5-FAC8-458F-B66B-72A5D5775A5C}" dt="2025-07-08T10:31:18.011" v="1269" actId="404"/>
          <ac:spMkLst>
            <pc:docMk/>
            <pc:sldMk cId="2472612047" sldId="256"/>
            <ac:spMk id="68" creationId="{BD78F453-7399-F0D9-BA7B-0C092FE60C18}"/>
          </ac:spMkLst>
        </pc:spChg>
        <pc:spChg chg="add mod">
          <ac:chgData name="Tony Jurg" userId="d85134829c34b14c" providerId="LiveId" clId="{36D0C8C5-FAC8-458F-B66B-72A5D5775A5C}" dt="2025-06-08T14:43:54.147" v="398" actId="1036"/>
          <ac:spMkLst>
            <pc:docMk/>
            <pc:sldMk cId="2472612047" sldId="256"/>
            <ac:spMk id="79" creationId="{8881BA3C-F624-7B5B-2B3D-568335D59BEF}"/>
          </ac:spMkLst>
        </pc:spChg>
        <pc:spChg chg="add mod">
          <ac:chgData name="Tony Jurg" userId="d85134829c34b14c" providerId="LiveId" clId="{36D0C8C5-FAC8-458F-B66B-72A5D5775A5C}" dt="2025-06-08T14:51:35.366" v="546" actId="164"/>
          <ac:spMkLst>
            <pc:docMk/>
            <pc:sldMk cId="2472612047" sldId="256"/>
            <ac:spMk id="80" creationId="{599ADCD9-AC21-F090-2A14-450929AB0F5D}"/>
          </ac:spMkLst>
        </pc:spChg>
        <pc:spChg chg="add mod">
          <ac:chgData name="Tony Jurg" userId="d85134829c34b14c" providerId="LiveId" clId="{36D0C8C5-FAC8-458F-B66B-72A5D5775A5C}" dt="2025-06-08T14:41:56.952" v="278" actId="1037"/>
          <ac:spMkLst>
            <pc:docMk/>
            <pc:sldMk cId="2472612047" sldId="256"/>
            <ac:spMk id="86" creationId="{3E15D551-05B5-FE39-3C57-79FCAA58E995}"/>
          </ac:spMkLst>
        </pc:spChg>
        <pc:spChg chg="add mod">
          <ac:chgData name="Tony Jurg" userId="d85134829c34b14c" providerId="LiveId" clId="{36D0C8C5-FAC8-458F-B66B-72A5D5775A5C}" dt="2025-06-08T14:51:35.366" v="546" actId="164"/>
          <ac:spMkLst>
            <pc:docMk/>
            <pc:sldMk cId="2472612047" sldId="256"/>
            <ac:spMk id="87" creationId="{F8C432E8-3A3F-D6AD-2EA0-9670B1BE343E}"/>
          </ac:spMkLst>
        </pc:spChg>
        <pc:spChg chg="add mod">
          <ac:chgData name="Tony Jurg" userId="d85134829c34b14c" providerId="LiveId" clId="{36D0C8C5-FAC8-458F-B66B-72A5D5775A5C}" dt="2025-06-08T14:43:03.959" v="318" actId="1038"/>
          <ac:spMkLst>
            <pc:docMk/>
            <pc:sldMk cId="2472612047" sldId="256"/>
            <ac:spMk id="88" creationId="{CE683144-05E6-685F-3C7B-D5A7C6B15EF8}"/>
          </ac:spMkLst>
        </pc:spChg>
        <pc:spChg chg="add mod">
          <ac:chgData name="Tony Jurg" userId="d85134829c34b14c" providerId="LiveId" clId="{36D0C8C5-FAC8-458F-B66B-72A5D5775A5C}" dt="2025-06-08T14:51:35.366" v="546" actId="164"/>
          <ac:spMkLst>
            <pc:docMk/>
            <pc:sldMk cId="2472612047" sldId="256"/>
            <ac:spMk id="89" creationId="{DF07E325-402B-CBC4-DD9F-DA8898D06573}"/>
          </ac:spMkLst>
        </pc:spChg>
        <pc:spChg chg="add mod">
          <ac:chgData name="Tony Jurg" userId="d85134829c34b14c" providerId="LiveId" clId="{36D0C8C5-FAC8-458F-B66B-72A5D5775A5C}" dt="2025-07-08T10:31:47.253" v="1275" actId="20577"/>
          <ac:spMkLst>
            <pc:docMk/>
            <pc:sldMk cId="2472612047" sldId="256"/>
            <ac:spMk id="90" creationId="{766F9458-96DA-4C8C-CD9C-DBCACF190A16}"/>
          </ac:spMkLst>
        </pc:spChg>
        <pc:cxnChg chg="mod">
          <ac:chgData name="Tony Jurg" userId="d85134829c34b14c" providerId="LiveId" clId="{36D0C8C5-FAC8-458F-B66B-72A5D5775A5C}" dt="2025-06-08T14:44:21.808" v="440" actId="14100"/>
          <ac:cxnSpMkLst>
            <pc:docMk/>
            <pc:sldMk cId="2472612047" sldId="256"/>
            <ac:cxnSpMk id="18" creationId="{57FC6177-5141-9FA1-AA02-5DB3AFDB2494}"/>
          </ac:cxnSpMkLst>
        </pc:cxnChg>
        <pc:cxnChg chg="mod">
          <ac:chgData name="Tony Jurg" userId="d85134829c34b14c" providerId="LiveId" clId="{36D0C8C5-FAC8-458F-B66B-72A5D5775A5C}" dt="2025-06-08T14:45:39.475" v="461" actId="14100"/>
          <ac:cxnSpMkLst>
            <pc:docMk/>
            <pc:sldMk cId="2472612047" sldId="256"/>
            <ac:cxnSpMk id="24" creationId="{E03D8263-B099-104B-764E-F7D6A8648DA2}"/>
          </ac:cxnSpMkLst>
        </pc:cxnChg>
        <pc:cxnChg chg="mod">
          <ac:chgData name="Tony Jurg" userId="d85134829c34b14c" providerId="LiveId" clId="{36D0C8C5-FAC8-458F-B66B-72A5D5775A5C}" dt="2025-06-08T14:45:14.872" v="457" actId="14100"/>
          <ac:cxnSpMkLst>
            <pc:docMk/>
            <pc:sldMk cId="2472612047" sldId="256"/>
            <ac:cxnSpMk id="26" creationId="{82BDE10D-09C0-E68A-2539-46E869BAD507}"/>
          </ac:cxnSpMkLst>
        </pc:cxnChg>
        <pc:cxnChg chg="mod">
          <ac:chgData name="Tony Jurg" userId="d85134829c34b14c" providerId="LiveId" clId="{36D0C8C5-FAC8-458F-B66B-72A5D5775A5C}" dt="2025-06-08T14:45:34.877" v="460" actId="14100"/>
          <ac:cxnSpMkLst>
            <pc:docMk/>
            <pc:sldMk cId="2472612047" sldId="256"/>
            <ac:cxnSpMk id="29" creationId="{9CB92052-4371-8AD3-1896-73A9C98EA182}"/>
          </ac:cxnSpMkLst>
        </pc:cxnChg>
        <pc:cxnChg chg="mod">
          <ac:chgData name="Tony Jurg" userId="d85134829c34b14c" providerId="LiveId" clId="{36D0C8C5-FAC8-458F-B66B-72A5D5775A5C}" dt="2025-06-08T14:45:53.485" v="463" actId="14100"/>
          <ac:cxnSpMkLst>
            <pc:docMk/>
            <pc:sldMk cId="2472612047" sldId="256"/>
            <ac:cxnSpMk id="37" creationId="{FFF8A9B9-8155-1558-8BFB-96BE97B05D84}"/>
          </ac:cxnSpMkLst>
        </pc:cxnChg>
        <pc:cxnChg chg="mod">
          <ac:chgData name="Tony Jurg" userId="d85134829c34b14c" providerId="LiveId" clId="{36D0C8C5-FAC8-458F-B66B-72A5D5775A5C}" dt="2025-06-08T14:46:01.005" v="465" actId="14100"/>
          <ac:cxnSpMkLst>
            <pc:docMk/>
            <pc:sldMk cId="2472612047" sldId="256"/>
            <ac:cxnSpMk id="39" creationId="{5E676C36-67F4-9961-9034-496AF1930428}"/>
          </ac:cxnSpMkLst>
        </pc:cxnChg>
        <pc:cxnChg chg="mod">
          <ac:chgData name="Tony Jurg" userId="d85134829c34b14c" providerId="LiveId" clId="{36D0C8C5-FAC8-458F-B66B-72A5D5775A5C}" dt="2025-06-08T14:46:36.498" v="468" actId="208"/>
          <ac:cxnSpMkLst>
            <pc:docMk/>
            <pc:sldMk cId="2472612047" sldId="256"/>
            <ac:cxnSpMk id="45" creationId="{268FB172-FB01-D889-FBE6-03F7D8A82098}"/>
          </ac:cxnSpMkLst>
        </pc:cxnChg>
        <pc:cxnChg chg="mod">
          <ac:chgData name="Tony Jurg" userId="d85134829c34b14c" providerId="LiveId" clId="{36D0C8C5-FAC8-458F-B66B-72A5D5775A5C}" dt="2025-06-08T14:46:36.498" v="468" actId="208"/>
          <ac:cxnSpMkLst>
            <pc:docMk/>
            <pc:sldMk cId="2472612047" sldId="256"/>
            <ac:cxnSpMk id="53" creationId="{87530C3F-6324-445B-77FA-DB10D6C74C3A}"/>
          </ac:cxnSpMkLst>
        </pc:cxnChg>
        <pc:cxnChg chg="add mod">
          <ac:chgData name="Tony Jurg" userId="d85134829c34b14c" providerId="LiveId" clId="{36D0C8C5-FAC8-458F-B66B-72A5D5775A5C}" dt="2025-06-08T14:46:36.498" v="468" actId="208"/>
          <ac:cxnSpMkLst>
            <pc:docMk/>
            <pc:sldMk cId="2472612047" sldId="256"/>
            <ac:cxnSpMk id="95" creationId="{25C6C38D-4723-B23A-E30A-C3CD4FA6DD11}"/>
          </ac:cxnSpMkLst>
        </pc:cxnChg>
      </pc:sldChg>
      <pc:sldChg chg="addSp delSp modSp new mod">
        <pc:chgData name="Tony Jurg" userId="d85134829c34b14c" providerId="LiveId" clId="{36D0C8C5-FAC8-458F-B66B-72A5D5775A5C}" dt="2025-06-23T10:08:11.320" v="1105" actId="1037"/>
        <pc:sldMkLst>
          <pc:docMk/>
          <pc:sldMk cId="2807771121" sldId="257"/>
        </pc:sldMkLst>
      </pc:sldChg>
      <pc:sldChg chg="del">
        <pc:chgData name="Tony Jurg" userId="d85134829c34b14c" providerId="LiveId" clId="{36D0C8C5-FAC8-458F-B66B-72A5D5775A5C}" dt="2025-06-23T09:42:14.784" v="556" actId="47"/>
        <pc:sldMkLst>
          <pc:docMk/>
          <pc:sldMk cId="3273099289" sldId="257"/>
        </pc:sldMkLst>
      </pc:sldChg>
      <pc:sldChg chg="addSp delSp modSp new mod">
        <pc:chgData name="Tony Jurg" userId="d85134829c34b14c" providerId="LiveId" clId="{36D0C8C5-FAC8-458F-B66B-72A5D5775A5C}" dt="2025-06-26T12:44:14.955" v="1262" actId="164"/>
        <pc:sldMkLst>
          <pc:docMk/>
          <pc:sldMk cId="2034968482" sldId="258"/>
        </pc:sldMkLst>
      </pc:sldChg>
      <pc:sldChg chg="del">
        <pc:chgData name="Tony Jurg" userId="d85134829c34b14c" providerId="LiveId" clId="{36D0C8C5-FAC8-458F-B66B-72A5D5775A5C}" dt="2025-06-23T09:42:14.937" v="557" actId="47"/>
        <pc:sldMkLst>
          <pc:docMk/>
          <pc:sldMk cId="3524009870" sldId="258"/>
        </pc:sldMkLst>
      </pc:sldChg>
    </pc:docChg>
  </pc:docChgLst>
  <pc:docChgLst>
    <pc:chgData name="Tony Jurg" userId="d85134829c34b14c" providerId="LiveId" clId="{DB4CC36F-DDA1-4FD5-AFA5-D5F3ECC7571A}"/>
    <pc:docChg chg="undo custSel addSld modSld">
      <pc:chgData name="Tony Jurg" userId="d85134829c34b14c" providerId="LiveId" clId="{DB4CC36F-DDA1-4FD5-AFA5-D5F3ECC7571A}" dt="2025-05-19T20:06:29.819" v="98"/>
      <pc:docMkLst>
        <pc:docMk/>
      </pc:docMkLst>
      <pc:sldChg chg="modSp mod">
        <pc:chgData name="Tony Jurg" userId="d85134829c34b14c" providerId="LiveId" clId="{DB4CC36F-DDA1-4FD5-AFA5-D5F3ECC7571A}" dt="2025-05-19T12:52:00.740" v="50" actId="20577"/>
        <pc:sldMkLst>
          <pc:docMk/>
          <pc:sldMk cId="2472612047" sldId="256"/>
        </pc:sldMkLst>
        <pc:spChg chg="mod">
          <ac:chgData name="Tony Jurg" userId="d85134829c34b14c" providerId="LiveId" clId="{DB4CC36F-DDA1-4FD5-AFA5-D5F3ECC7571A}" dt="2025-05-19T12:51:08.239" v="11" actId="403"/>
          <ac:spMkLst>
            <pc:docMk/>
            <pc:sldMk cId="2472612047" sldId="256"/>
            <ac:spMk id="6" creationId="{E2DD7D28-7B12-BE38-01A0-77B1DD1B5F6A}"/>
          </ac:spMkLst>
        </pc:spChg>
        <pc:spChg chg="mod">
          <ac:chgData name="Tony Jurg" userId="d85134829c34b14c" providerId="LiveId" clId="{DB4CC36F-DDA1-4FD5-AFA5-D5F3ECC7571A}" dt="2025-05-19T12:51:25.365" v="16" actId="20577"/>
          <ac:spMkLst>
            <pc:docMk/>
            <pc:sldMk cId="2472612047" sldId="256"/>
            <ac:spMk id="33" creationId="{B8049019-60FA-F057-78D3-A626FA717BDC}"/>
          </ac:spMkLst>
        </pc:spChg>
        <pc:spChg chg="mod">
          <ac:chgData name="Tony Jurg" userId="d85134829c34b14c" providerId="LiveId" clId="{DB4CC36F-DDA1-4FD5-AFA5-D5F3ECC7571A}" dt="2025-05-19T12:51:28.729" v="17" actId="20577"/>
          <ac:spMkLst>
            <pc:docMk/>
            <pc:sldMk cId="2472612047" sldId="256"/>
            <ac:spMk id="40" creationId="{387C9CFD-A4E5-9FCF-E757-257250494E9E}"/>
          </ac:spMkLst>
        </pc:spChg>
        <pc:spChg chg="mod">
          <ac:chgData name="Tony Jurg" userId="d85134829c34b14c" providerId="LiveId" clId="{DB4CC36F-DDA1-4FD5-AFA5-D5F3ECC7571A}" dt="2025-05-19T12:51:17.701" v="13" actId="1076"/>
          <ac:spMkLst>
            <pc:docMk/>
            <pc:sldMk cId="2472612047" sldId="256"/>
            <ac:spMk id="41" creationId="{8BEC3A16-4002-3B6F-5ACF-1BF15B5966EB}"/>
          </ac:spMkLst>
        </pc:spChg>
        <pc:spChg chg="mod">
          <ac:chgData name="Tony Jurg" userId="d85134829c34b14c" providerId="LiveId" clId="{DB4CC36F-DDA1-4FD5-AFA5-D5F3ECC7571A}" dt="2025-05-19T12:51:08.239" v="11" actId="403"/>
          <ac:spMkLst>
            <pc:docMk/>
            <pc:sldMk cId="2472612047" sldId="256"/>
            <ac:spMk id="42" creationId="{AC98C89F-4B12-0494-9B15-457BE6F2D085}"/>
          </ac:spMkLst>
        </pc:spChg>
        <pc:spChg chg="mod">
          <ac:chgData name="Tony Jurg" userId="d85134829c34b14c" providerId="LiveId" clId="{DB4CC36F-DDA1-4FD5-AFA5-D5F3ECC7571A}" dt="2025-05-19T12:51:51.428" v="39" actId="20577"/>
          <ac:spMkLst>
            <pc:docMk/>
            <pc:sldMk cId="2472612047" sldId="256"/>
            <ac:spMk id="56" creationId="{AE774280-B0A6-84FF-227B-A6194E6CCC2F}"/>
          </ac:spMkLst>
        </pc:spChg>
        <pc:spChg chg="mod">
          <ac:chgData name="Tony Jurg" userId="d85134829c34b14c" providerId="LiveId" clId="{DB4CC36F-DDA1-4FD5-AFA5-D5F3ECC7571A}" dt="2025-05-19T12:51:43.965" v="30" actId="20577"/>
          <ac:spMkLst>
            <pc:docMk/>
            <pc:sldMk cId="2472612047" sldId="256"/>
            <ac:spMk id="57" creationId="{712C4948-BF78-CC9D-DAF8-5DB40A3C7302}"/>
          </ac:spMkLst>
        </pc:spChg>
        <pc:spChg chg="mod">
          <ac:chgData name="Tony Jurg" userId="d85134829c34b14c" providerId="LiveId" clId="{DB4CC36F-DDA1-4FD5-AFA5-D5F3ECC7571A}" dt="2025-05-19T12:52:00.740" v="50" actId="20577"/>
          <ac:spMkLst>
            <pc:docMk/>
            <pc:sldMk cId="2472612047" sldId="256"/>
            <ac:spMk id="60" creationId="{F6C74A65-8D77-B418-7D25-19A64A6AA8B4}"/>
          </ac:spMkLst>
        </pc:spChg>
        <pc:spChg chg="mod">
          <ac:chgData name="Tony Jurg" userId="d85134829c34b14c" providerId="LiveId" clId="{DB4CC36F-DDA1-4FD5-AFA5-D5F3ECC7571A}" dt="2025-05-19T12:50:45.520" v="8" actId="6549"/>
          <ac:spMkLst>
            <pc:docMk/>
            <pc:sldMk cId="2472612047" sldId="256"/>
            <ac:spMk id="67" creationId="{5B039B81-8C87-8BC4-4B37-30CFB0724A1D}"/>
          </ac:spMkLst>
        </pc:spChg>
        <pc:spChg chg="mod">
          <ac:chgData name="Tony Jurg" userId="d85134829c34b14c" providerId="LiveId" clId="{DB4CC36F-DDA1-4FD5-AFA5-D5F3ECC7571A}" dt="2025-05-19T12:50:44.911" v="7" actId="6549"/>
          <ac:spMkLst>
            <pc:docMk/>
            <pc:sldMk cId="2472612047" sldId="256"/>
            <ac:spMk id="68" creationId="{BD78F453-7399-F0D9-BA7B-0C092FE60C18}"/>
          </ac:spMkLst>
        </pc:spChg>
      </pc:sldChg>
      <pc:sldChg chg="addSp delSp modSp new mod">
        <pc:chgData name="Tony Jurg" userId="d85134829c34b14c" providerId="LiveId" clId="{DB4CC36F-DDA1-4FD5-AFA5-D5F3ECC7571A}" dt="2025-05-19T20:06:11.157" v="96" actId="478"/>
        <pc:sldMkLst>
          <pc:docMk/>
          <pc:sldMk cId="3273099289" sldId="257"/>
        </pc:sldMkLst>
      </pc:sldChg>
      <pc:sldChg chg="addSp new">
        <pc:chgData name="Tony Jurg" userId="d85134829c34b14c" providerId="LiveId" clId="{DB4CC36F-DDA1-4FD5-AFA5-D5F3ECC7571A}" dt="2025-05-19T20:06:29.819" v="98"/>
        <pc:sldMkLst>
          <pc:docMk/>
          <pc:sldMk cId="3524009870" sldId="258"/>
        </pc:sldMkLst>
      </pc:sldChg>
    </pc:docChg>
  </pc:docChgLst>
  <pc:docChgLst>
    <pc:chgData name="Tony Jurg" userId="d85134829c34b14c" providerId="LiveId" clId="{50C89DE2-47E0-428E-97B9-EE20B8A2B908}"/>
    <pc:docChg chg="delSld">
      <pc:chgData name="Tony Jurg" userId="d85134829c34b14c" providerId="LiveId" clId="{50C89DE2-47E0-428E-97B9-EE20B8A2B908}" dt="2025-07-15T10:13:27.501" v="1" actId="2696"/>
      <pc:docMkLst>
        <pc:docMk/>
      </pc:docMkLst>
      <pc:sldChg chg="del">
        <pc:chgData name="Tony Jurg" userId="d85134829c34b14c" providerId="LiveId" clId="{50C89DE2-47E0-428E-97B9-EE20B8A2B908}" dt="2025-07-15T10:13:24.760" v="0" actId="2696"/>
        <pc:sldMkLst>
          <pc:docMk/>
          <pc:sldMk cId="2807771121" sldId="257"/>
        </pc:sldMkLst>
      </pc:sldChg>
      <pc:sldChg chg="del">
        <pc:chgData name="Tony Jurg" userId="d85134829c34b14c" providerId="LiveId" clId="{50C89DE2-47E0-428E-97B9-EE20B8A2B908}" dt="2025-07-15T10:13:27.501" v="1" actId="2696"/>
        <pc:sldMkLst>
          <pc:docMk/>
          <pc:sldMk cId="2034968482" sldId="258"/>
        </pc:sldMkLst>
      </pc:sldChg>
    </pc:docChg>
  </pc:docChgLst>
  <pc:docChgLst>
    <pc:chgData name="Tony Jurg" userId="d85134829c34b14c" providerId="LiveId" clId="{0510724A-888B-4D25-8266-4C4889E4CF87}"/>
    <pc:docChg chg="custSel modSld">
      <pc:chgData name="Tony Jurg" userId="d85134829c34b14c" providerId="LiveId" clId="{0510724A-888B-4D25-8266-4C4889E4CF87}" dt="2025-05-15T07:25:26.591" v="52"/>
      <pc:docMkLst>
        <pc:docMk/>
      </pc:docMkLst>
      <pc:sldChg chg="addSp delSp modSp mod">
        <pc:chgData name="Tony Jurg" userId="d85134829c34b14c" providerId="LiveId" clId="{0510724A-888B-4D25-8266-4C4889E4CF87}" dt="2025-05-15T07:25:26.591" v="52"/>
        <pc:sldMkLst>
          <pc:docMk/>
          <pc:sldMk cId="2472612047" sldId="256"/>
        </pc:sldMkLst>
        <pc:spChg chg="add mod">
          <ac:chgData name="Tony Jurg" userId="d85134829c34b14c" providerId="LiveId" clId="{0510724A-888B-4D25-8266-4C4889E4CF87}" dt="2025-05-15T07:24:04.803" v="16" actId="1076"/>
          <ac:spMkLst>
            <pc:docMk/>
            <pc:sldMk cId="2472612047" sldId="256"/>
            <ac:spMk id="66" creationId="{3BB30601-8CE8-02E2-47AB-C25B73B6012E}"/>
          </ac:spMkLst>
        </pc:spChg>
        <pc:spChg chg="add mod">
          <ac:chgData name="Tony Jurg" userId="d85134829c34b14c" providerId="LiveId" clId="{0510724A-888B-4D25-8266-4C4889E4CF87}" dt="2025-05-15T07:24:31.416" v="33" actId="1076"/>
          <ac:spMkLst>
            <pc:docMk/>
            <pc:sldMk cId="2472612047" sldId="256"/>
            <ac:spMk id="67" creationId="{5B039B81-8C87-8BC4-4B37-30CFB0724A1D}"/>
          </ac:spMkLst>
        </pc:spChg>
        <pc:spChg chg="add mod">
          <ac:chgData name="Tony Jurg" userId="d85134829c34b14c" providerId="LiveId" clId="{0510724A-888B-4D25-8266-4C4889E4CF87}" dt="2025-05-15T07:24:57.978" v="49" actId="1076"/>
          <ac:spMkLst>
            <pc:docMk/>
            <pc:sldMk cId="2472612047" sldId="256"/>
            <ac:spMk id="68" creationId="{BD78F453-7399-F0D9-BA7B-0C092FE60C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BBB4B-8578-04E0-C1AC-A21A630433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07003D-A15B-BF11-2722-A6C9569B7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E86785-6AF4-DEB6-73A5-BCE0F89EF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9C6E2F-703A-9A61-AAA5-D345879C5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E213B2F-72D2-F454-6A49-54090ED4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1101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88AE0-47A7-86C3-2C1E-FA44E9234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89FCD89-4D89-CB65-0955-2B1E7BC18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FC5863-940A-C542-43B6-0FFA6A26C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D21BE52-CC14-94A5-57B7-06140DD1B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425C39C-F9FF-8E76-57FB-D4FF1AF60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825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6E788244-36D9-F2CF-1CFE-C9F8CADCC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126F05B-0273-63CA-5AC4-067B838E5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11DFAAD-1527-5A92-4A8B-37C444828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74B357A-CAE8-C264-B3DE-A74A8467A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35896E-D884-AD24-3B31-785B50EA3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3016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D84642-58B2-FAFA-31B0-38C7BCF0A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669E716-88F1-4A99-D718-F00810014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A7C81F7-531C-947F-D3DB-F3A3A2FB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CD545E-CE2A-4029-EE77-B0B52446C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06599D2-8D32-5499-A5F5-82A1C46D1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9406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0BF449-3887-4890-9489-5EEC437D3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A3CCFE2-E1EE-99EA-3E47-2DB66C438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5E01A82-7B07-287F-1D3A-9FA0FCA3D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0B79C4-AF1B-2ACD-92BF-AACF9C546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A847D6-051A-3F53-C350-B64CD0417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305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80847E-ADC0-15FD-68EA-16A856FFE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15E885-BC1A-514A-5519-E9205E21D3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A175FD88-95EE-EEF8-E733-88FFE656B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117D9FA-7DFA-293E-00C3-266BF6DA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1B1B56A-C8AC-B0AB-E66A-6ADC5C57A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57C078E-FDE6-450E-64C4-57B8BF348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340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7C94C4-B975-F68D-C59C-FB015DFA6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1C3C935-CCA5-515D-5963-0067A4C5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F851E88-1B3F-0E03-B271-C31D976E7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C065954-DD3A-6313-CE37-FF482EC525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97B8CDA6-0E44-F1ED-C61C-03E31CDB92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4A402039-9839-AC15-71FA-801F91387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E6A2974D-64F5-5758-2B44-C03A87D8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B4847F00-AEDA-FB0F-1E4E-4512F335C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347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6C817-3679-5E9F-A748-BB7681EA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07288F4-F02F-9A84-E64A-934DEF6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6F097FE6-6B74-0DCD-AC7E-3B934698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8EE5A17E-7874-1D49-44B1-BBD63262D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4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EA7663C-D425-EEB3-9372-16438C525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1FF2E801-F0C1-501B-CDB0-EE8185F9C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1E512E5-E2E8-1C7B-7728-C4E055035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406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48DAC-65D4-7BE5-007C-E72F9C150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B3CC4B4-4262-D4A1-31DE-4DC91481B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253A1E0-600F-9D7E-D7B2-8443BFA77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DCCCBA-6544-FA6B-2874-AA6295B30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8DB792F2-93BF-1F02-4854-6202F778D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4A7217-2E86-41BD-97AC-1B8EB8B16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644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BA43FB-E7F9-5465-53D6-730E3E891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98835EF3-25FC-BE52-FFB5-901D9A81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AE57826-6D3A-B3BA-CE46-225D71ADA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3C029AE-0034-D39A-1CF4-19848421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CD3DCE6-CD1C-5F20-64EE-EC632F1D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E729509-0DCF-D5E3-1310-1958AA7C6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9901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BD49BD2A-1D4E-C775-BD7E-D3E0BA5D0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6BCD4E9-8219-D9F6-3334-87867B9527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E3C64E6-15CB-4A4A-9A87-44371A93B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491624-BEA5-44FA-9345-91B3CE1F4993}" type="datetimeFigureOut">
              <a:rPr lang="nl-NL" smtClean="0"/>
              <a:t>15-7-2025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D3C3E89-7803-EF5F-63BA-E6E686D80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A214E82-27EF-34E0-96A6-60927D527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AA76F5-DBCE-46AA-A4FC-0B18C005736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872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oup 106">
            <a:extLst>
              <a:ext uri="{FF2B5EF4-FFF2-40B4-BE49-F238E27FC236}">
                <a16:creationId xmlns:a16="http://schemas.microsoft.com/office/drawing/2014/main" id="{4CABA554-DC4E-06C6-4349-5CAE5B2FF103}"/>
              </a:ext>
            </a:extLst>
          </p:cNvPr>
          <p:cNvGrpSpPr/>
          <p:nvPr/>
        </p:nvGrpSpPr>
        <p:grpSpPr>
          <a:xfrm>
            <a:off x="2758653" y="490840"/>
            <a:ext cx="7703851" cy="5470098"/>
            <a:chOff x="2758653" y="490840"/>
            <a:chExt cx="7703851" cy="5470098"/>
          </a:xfrm>
        </p:grpSpPr>
        <p:sp>
          <p:nvSpPr>
            <p:cNvPr id="5" name="Rechthoek 4">
              <a:extLst>
                <a:ext uri="{FF2B5EF4-FFF2-40B4-BE49-F238E27FC236}">
                  <a16:creationId xmlns:a16="http://schemas.microsoft.com/office/drawing/2014/main" id="{BB6E1E97-CD3E-4014-D257-20F91889CB9C}"/>
                </a:ext>
              </a:extLst>
            </p:cNvPr>
            <p:cNvSpPr/>
            <p:nvPr/>
          </p:nvSpPr>
          <p:spPr>
            <a:xfrm>
              <a:off x="2758653" y="3068464"/>
              <a:ext cx="1406012" cy="7146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hthoek 5">
              <a:extLst>
                <a:ext uri="{FF2B5EF4-FFF2-40B4-BE49-F238E27FC236}">
                  <a16:creationId xmlns:a16="http://schemas.microsoft.com/office/drawing/2014/main" id="{E2DD7D28-7B12-BE38-01A0-77B1DD1B5F6A}"/>
                </a:ext>
              </a:extLst>
            </p:cNvPr>
            <p:cNvSpPr/>
            <p:nvPr/>
          </p:nvSpPr>
          <p:spPr>
            <a:xfrm>
              <a:off x="5619441" y="1620161"/>
              <a:ext cx="1406012" cy="726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cxnSp>
          <p:nvCxnSpPr>
            <p:cNvPr id="18" name="Rechte verbindingslijn met pijl 17">
              <a:extLst>
                <a:ext uri="{FF2B5EF4-FFF2-40B4-BE49-F238E27FC236}">
                  <a16:creationId xmlns:a16="http://schemas.microsoft.com/office/drawing/2014/main" id="{57FC6177-5141-9FA1-AA02-5DB3AFDB249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 flipV="1">
              <a:off x="4164665" y="1983268"/>
              <a:ext cx="1454776" cy="118765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Rechte verbindingslijn met pijl 23">
              <a:extLst>
                <a:ext uri="{FF2B5EF4-FFF2-40B4-BE49-F238E27FC236}">
                  <a16:creationId xmlns:a16="http://schemas.microsoft.com/office/drawing/2014/main" id="{E03D8263-B099-104B-764E-F7D6A8648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3263" y="1274062"/>
              <a:ext cx="1448440" cy="4965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Rechte verbindingslijn met pijl 25">
              <a:extLst>
                <a:ext uri="{FF2B5EF4-FFF2-40B4-BE49-F238E27FC236}">
                  <a16:creationId xmlns:a16="http://schemas.microsoft.com/office/drawing/2014/main" id="{82BDE10D-09C0-E68A-2539-46E869BAD507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7034048" y="2173220"/>
              <a:ext cx="1457655" cy="55179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Rechte verbindingslijn met pijl 28">
              <a:extLst>
                <a:ext uri="{FF2B5EF4-FFF2-40B4-BE49-F238E27FC236}">
                  <a16:creationId xmlns:a16="http://schemas.microsoft.com/office/drawing/2014/main" id="{9CB92052-4371-8AD3-1896-73A9C98EA182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7025453" y="1976547"/>
              <a:ext cx="1454776" cy="67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kstvak 32">
              <a:extLst>
                <a:ext uri="{FF2B5EF4-FFF2-40B4-BE49-F238E27FC236}">
                  <a16:creationId xmlns:a16="http://schemas.microsoft.com/office/drawing/2014/main" id="{B8049019-60FA-F057-78D3-A626FA717BDC}"/>
                </a:ext>
              </a:extLst>
            </p:cNvPr>
            <p:cNvSpPr txBox="1"/>
            <p:nvPr/>
          </p:nvSpPr>
          <p:spPr>
            <a:xfrm>
              <a:off x="8980263" y="1640679"/>
              <a:ext cx="572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...</a:t>
              </a:r>
              <a:endParaRPr lang="nl-NL" sz="1600" dirty="0"/>
            </a:p>
          </p:txBody>
        </p:sp>
        <p:cxnSp>
          <p:nvCxnSpPr>
            <p:cNvPr id="37" name="Rechte verbindingslijn met pijl 36">
              <a:extLst>
                <a:ext uri="{FF2B5EF4-FFF2-40B4-BE49-F238E27FC236}">
                  <a16:creationId xmlns:a16="http://schemas.microsoft.com/office/drawing/2014/main" id="{FFF8A9B9-8155-1558-8BFB-96BE97B05D84}"/>
                </a:ext>
              </a:extLst>
            </p:cNvPr>
            <p:cNvCxnSpPr>
              <a:cxnSpLocks/>
            </p:cNvCxnSpPr>
            <p:nvPr/>
          </p:nvCxnSpPr>
          <p:spPr>
            <a:xfrm>
              <a:off x="7013357" y="4881154"/>
              <a:ext cx="1466872" cy="77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Rechte verbindingslijn met pijl 38">
              <a:extLst>
                <a:ext uri="{FF2B5EF4-FFF2-40B4-BE49-F238E27FC236}">
                  <a16:creationId xmlns:a16="http://schemas.microsoft.com/office/drawing/2014/main" id="{5E676C36-67F4-9961-9034-496AF1930428}"/>
                </a:ext>
              </a:extLst>
            </p:cNvPr>
            <p:cNvCxnSpPr>
              <a:cxnSpLocks/>
              <a:endCxn id="89" idx="1"/>
            </p:cNvCxnSpPr>
            <p:nvPr/>
          </p:nvCxnSpPr>
          <p:spPr>
            <a:xfrm>
              <a:off x="7013357" y="5083117"/>
              <a:ext cx="1493601" cy="5204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kstvak 39">
              <a:extLst>
                <a:ext uri="{FF2B5EF4-FFF2-40B4-BE49-F238E27FC236}">
                  <a16:creationId xmlns:a16="http://schemas.microsoft.com/office/drawing/2014/main" id="{387C9CFD-A4E5-9FCF-E757-257250494E9E}"/>
                </a:ext>
              </a:extLst>
            </p:cNvPr>
            <p:cNvSpPr txBox="1"/>
            <p:nvPr/>
          </p:nvSpPr>
          <p:spPr>
            <a:xfrm>
              <a:off x="8974313" y="4509280"/>
              <a:ext cx="572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…</a:t>
              </a:r>
              <a:endParaRPr lang="nl-NL" sz="1600" dirty="0"/>
            </a:p>
          </p:txBody>
        </p:sp>
        <p:sp>
          <p:nvSpPr>
            <p:cNvPr id="41" name="Tekstvak 40">
              <a:extLst>
                <a:ext uri="{FF2B5EF4-FFF2-40B4-BE49-F238E27FC236}">
                  <a16:creationId xmlns:a16="http://schemas.microsoft.com/office/drawing/2014/main" id="{8BEC3A16-4002-3B6F-5ACF-1BF15B5966EB}"/>
                </a:ext>
              </a:extLst>
            </p:cNvPr>
            <p:cNvSpPr txBox="1"/>
            <p:nvPr/>
          </p:nvSpPr>
          <p:spPr>
            <a:xfrm>
              <a:off x="8974313" y="3086380"/>
              <a:ext cx="5725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…</a:t>
              </a:r>
              <a:endParaRPr lang="nl-NL" sz="1600" dirty="0"/>
            </a:p>
          </p:txBody>
        </p:sp>
        <p:sp>
          <p:nvSpPr>
            <p:cNvPr id="42" name="Tekstvak 41">
              <a:extLst>
                <a:ext uri="{FF2B5EF4-FFF2-40B4-BE49-F238E27FC236}">
                  <a16:creationId xmlns:a16="http://schemas.microsoft.com/office/drawing/2014/main" id="{AC98C89F-4B12-0494-9B15-457BE6F2D085}"/>
                </a:ext>
              </a:extLst>
            </p:cNvPr>
            <p:cNvSpPr txBox="1"/>
            <p:nvPr/>
          </p:nvSpPr>
          <p:spPr>
            <a:xfrm>
              <a:off x="6084833" y="3087821"/>
              <a:ext cx="8601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2800" dirty="0"/>
                <a:t>…</a:t>
              </a:r>
              <a:endParaRPr lang="nl-NL" sz="1600" dirty="0"/>
            </a:p>
          </p:txBody>
        </p:sp>
        <p:cxnSp>
          <p:nvCxnSpPr>
            <p:cNvPr id="45" name="Rechte verbindingslijn met pijl 44">
              <a:extLst>
                <a:ext uri="{FF2B5EF4-FFF2-40B4-BE49-F238E27FC236}">
                  <a16:creationId xmlns:a16="http://schemas.microsoft.com/office/drawing/2014/main" id="{268FB172-FB01-D889-FBE6-03F7D8A82098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4168536" y="3678322"/>
              <a:ext cx="1446235" cy="11876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Rechte verbindingslijn met pijl 52">
              <a:extLst>
                <a:ext uri="{FF2B5EF4-FFF2-40B4-BE49-F238E27FC236}">
                  <a16:creationId xmlns:a16="http://schemas.microsoft.com/office/drawing/2014/main" id="{87530C3F-6324-445B-77FA-DB10D6C74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34048" y="4153317"/>
              <a:ext cx="1456203" cy="5140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kstvak 55">
              <a:extLst>
                <a:ext uri="{FF2B5EF4-FFF2-40B4-BE49-F238E27FC236}">
                  <a16:creationId xmlns:a16="http://schemas.microsoft.com/office/drawing/2014/main" id="{AE774280-B0A6-84FF-227B-A6194E6CCC2F}"/>
                </a:ext>
              </a:extLst>
            </p:cNvPr>
            <p:cNvSpPr txBox="1"/>
            <p:nvPr/>
          </p:nvSpPr>
          <p:spPr>
            <a:xfrm>
              <a:off x="5769360" y="1707894"/>
              <a:ext cx="10770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/>
                <a:t>Summary</a:t>
              </a:r>
              <a:br>
                <a:rPr lang="nl-NL" sz="1600" dirty="0"/>
              </a:br>
              <a:r>
                <a:rPr lang="nl-NL" sz="1600" dirty="0"/>
                <a:t>features</a:t>
              </a:r>
            </a:p>
          </p:txBody>
        </p:sp>
        <p:sp>
          <p:nvSpPr>
            <p:cNvPr id="57" name="Tekstvak 56">
              <a:extLst>
                <a:ext uri="{FF2B5EF4-FFF2-40B4-BE49-F238E27FC236}">
                  <a16:creationId xmlns:a16="http://schemas.microsoft.com/office/drawing/2014/main" id="{712C4948-BF78-CC9D-DAF8-5DB40A3C7302}"/>
                </a:ext>
              </a:extLst>
            </p:cNvPr>
            <p:cNvSpPr txBox="1"/>
            <p:nvPr/>
          </p:nvSpPr>
          <p:spPr>
            <a:xfrm>
              <a:off x="2788773" y="3153505"/>
              <a:ext cx="12907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/>
                <a:t>Meta</a:t>
              </a:r>
              <a:br>
                <a:rPr lang="nl-NL" sz="1600" dirty="0"/>
              </a:br>
              <a:r>
                <a:rPr lang="nl-NL" sz="1600" dirty="0"/>
                <a:t>features</a:t>
              </a:r>
            </a:p>
          </p:txBody>
        </p:sp>
        <p:sp>
          <p:nvSpPr>
            <p:cNvPr id="60" name="Tekstvak 59">
              <a:extLst>
                <a:ext uri="{FF2B5EF4-FFF2-40B4-BE49-F238E27FC236}">
                  <a16:creationId xmlns:a16="http://schemas.microsoft.com/office/drawing/2014/main" id="{F6C74A65-8D77-B418-7D25-19A64A6AA8B4}"/>
                </a:ext>
              </a:extLst>
            </p:cNvPr>
            <p:cNvSpPr txBox="1"/>
            <p:nvPr/>
          </p:nvSpPr>
          <p:spPr>
            <a:xfrm>
              <a:off x="8491703" y="986902"/>
              <a:ext cx="142382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 err="1"/>
                <a:t>Detailed</a:t>
              </a:r>
              <a:br>
                <a:rPr lang="nl-NL" sz="1600" dirty="0"/>
              </a:br>
              <a:r>
                <a:rPr lang="nl-NL" sz="1600" dirty="0"/>
                <a:t>features</a:t>
              </a:r>
            </a:p>
          </p:txBody>
        </p:sp>
        <p:sp>
          <p:nvSpPr>
            <p:cNvPr id="66" name="Tekstvak 65">
              <a:extLst>
                <a:ext uri="{FF2B5EF4-FFF2-40B4-BE49-F238E27FC236}">
                  <a16:creationId xmlns:a16="http://schemas.microsoft.com/office/drawing/2014/main" id="{3BB30601-8CE8-02E2-47AB-C25B73B6012E}"/>
                </a:ext>
              </a:extLst>
            </p:cNvPr>
            <p:cNvSpPr txBox="1"/>
            <p:nvPr/>
          </p:nvSpPr>
          <p:spPr>
            <a:xfrm>
              <a:off x="2795453" y="490840"/>
              <a:ext cx="176130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mm_{feature}</a:t>
              </a:r>
            </a:p>
          </p:txBody>
        </p:sp>
        <p:sp>
          <p:nvSpPr>
            <p:cNvPr id="67" name="Tekstvak 66">
              <a:extLst>
                <a:ext uri="{FF2B5EF4-FFF2-40B4-BE49-F238E27FC236}">
                  <a16:creationId xmlns:a16="http://schemas.microsoft.com/office/drawing/2014/main" id="{5B039B81-8C87-8BC4-4B37-30CFB0724A1D}"/>
                </a:ext>
              </a:extLst>
            </p:cNvPr>
            <p:cNvSpPr txBox="1"/>
            <p:nvPr/>
          </p:nvSpPr>
          <p:spPr>
            <a:xfrm>
              <a:off x="5349966" y="519783"/>
              <a:ext cx="220797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ms{</a:t>
              </a:r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}_{feature}</a:t>
              </a:r>
            </a:p>
          </p:txBody>
        </p:sp>
        <p:sp>
          <p:nvSpPr>
            <p:cNvPr id="68" name="Tekstvak 67">
              <a:extLst>
                <a:ext uri="{FF2B5EF4-FFF2-40B4-BE49-F238E27FC236}">
                  <a16:creationId xmlns:a16="http://schemas.microsoft.com/office/drawing/2014/main" id="{BD78F453-7399-F0D9-BA7B-0C092FE60C18}"/>
                </a:ext>
              </a:extLst>
            </p:cNvPr>
            <p:cNvSpPr txBox="1"/>
            <p:nvPr/>
          </p:nvSpPr>
          <p:spPr>
            <a:xfrm>
              <a:off x="8254526" y="495134"/>
              <a:ext cx="22079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md{</a:t>
              </a:r>
              <a:r>
                <a:rPr lang="nl-NL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num</a:t>
              </a:r>
              <a:r>
                <a:rPr lang="nl-NL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}_{feature}</a:t>
              </a:r>
            </a:p>
          </p:txBody>
        </p:sp>
        <p:sp>
          <p:nvSpPr>
            <p:cNvPr id="20" name="Tekstvak 59">
              <a:extLst>
                <a:ext uri="{FF2B5EF4-FFF2-40B4-BE49-F238E27FC236}">
                  <a16:creationId xmlns:a16="http://schemas.microsoft.com/office/drawing/2014/main" id="{237D688C-B4BE-8349-73E2-31EFFF617D24}"/>
                </a:ext>
              </a:extLst>
            </p:cNvPr>
            <p:cNvSpPr txBox="1"/>
            <p:nvPr/>
          </p:nvSpPr>
          <p:spPr>
            <a:xfrm>
              <a:off x="8600218" y="2437371"/>
              <a:ext cx="120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 err="1"/>
                <a:t>Detailed</a:t>
              </a:r>
              <a:br>
                <a:rPr lang="nl-NL" sz="1600" dirty="0"/>
              </a:br>
              <a:r>
                <a:rPr lang="nl-NL" sz="1600" dirty="0"/>
                <a:t>features</a:t>
              </a:r>
            </a:p>
          </p:txBody>
        </p:sp>
        <p:sp>
          <p:nvSpPr>
            <p:cNvPr id="27" name="Tekstvak 59">
              <a:extLst>
                <a:ext uri="{FF2B5EF4-FFF2-40B4-BE49-F238E27FC236}">
                  <a16:creationId xmlns:a16="http://schemas.microsoft.com/office/drawing/2014/main" id="{4C098F3A-0D6D-0B5A-B4EB-3DB2D21DB301}"/>
                </a:ext>
              </a:extLst>
            </p:cNvPr>
            <p:cNvSpPr txBox="1"/>
            <p:nvPr/>
          </p:nvSpPr>
          <p:spPr>
            <a:xfrm>
              <a:off x="8613472" y="5306895"/>
              <a:ext cx="120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 err="1"/>
                <a:t>Detailed</a:t>
              </a:r>
              <a:br>
                <a:rPr lang="nl-NL" sz="1600" dirty="0"/>
              </a:br>
              <a:r>
                <a:rPr lang="nl-NL" sz="1600" dirty="0"/>
                <a:t>features</a:t>
              </a:r>
            </a:p>
          </p:txBody>
        </p:sp>
        <p:sp>
          <p:nvSpPr>
            <p:cNvPr id="79" name="Rechthoek 5">
              <a:extLst>
                <a:ext uri="{FF2B5EF4-FFF2-40B4-BE49-F238E27FC236}">
                  <a16:creationId xmlns:a16="http://schemas.microsoft.com/office/drawing/2014/main" id="{8881BA3C-F624-7B5B-2B3D-568335D59BEF}"/>
                </a:ext>
              </a:extLst>
            </p:cNvPr>
            <p:cNvSpPr/>
            <p:nvPr/>
          </p:nvSpPr>
          <p:spPr>
            <a:xfrm>
              <a:off x="5614771" y="4502875"/>
              <a:ext cx="1406012" cy="7262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/>
            </a:p>
          </p:txBody>
        </p:sp>
        <p:sp>
          <p:nvSpPr>
            <p:cNvPr id="80" name="Tekstvak 55">
              <a:extLst>
                <a:ext uri="{FF2B5EF4-FFF2-40B4-BE49-F238E27FC236}">
                  <a16:creationId xmlns:a16="http://schemas.microsoft.com/office/drawing/2014/main" id="{599ADCD9-AC21-F090-2A14-450929AB0F5D}"/>
                </a:ext>
              </a:extLst>
            </p:cNvPr>
            <p:cNvSpPr txBox="1"/>
            <p:nvPr/>
          </p:nvSpPr>
          <p:spPr>
            <a:xfrm>
              <a:off x="5783740" y="4571558"/>
              <a:ext cx="10770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/>
                <a:t>Summary</a:t>
              </a:r>
              <a:br>
                <a:rPr lang="nl-NL" sz="1600" dirty="0"/>
              </a:br>
              <a:r>
                <a:rPr lang="nl-NL" sz="1600" dirty="0"/>
                <a:t>features</a:t>
              </a:r>
            </a:p>
          </p:txBody>
        </p:sp>
        <p:sp>
          <p:nvSpPr>
            <p:cNvPr id="86" name="Rechthoek 4">
              <a:extLst>
                <a:ext uri="{FF2B5EF4-FFF2-40B4-BE49-F238E27FC236}">
                  <a16:creationId xmlns:a16="http://schemas.microsoft.com/office/drawing/2014/main" id="{3E15D551-05B5-FE39-3C57-79FCAA58E995}"/>
                </a:ext>
              </a:extLst>
            </p:cNvPr>
            <p:cNvSpPr/>
            <p:nvPr/>
          </p:nvSpPr>
          <p:spPr>
            <a:xfrm>
              <a:off x="8509513" y="922042"/>
              <a:ext cx="1406012" cy="7146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</a:endParaRPr>
            </a:p>
          </p:txBody>
        </p:sp>
        <p:sp>
          <p:nvSpPr>
            <p:cNvPr id="87" name="Rechthoek 4">
              <a:extLst>
                <a:ext uri="{FF2B5EF4-FFF2-40B4-BE49-F238E27FC236}">
                  <a16:creationId xmlns:a16="http://schemas.microsoft.com/office/drawing/2014/main" id="{F8C432E8-3A3F-D6AD-2EA0-9670B1BE343E}"/>
                </a:ext>
              </a:extLst>
            </p:cNvPr>
            <p:cNvSpPr/>
            <p:nvPr/>
          </p:nvSpPr>
          <p:spPr>
            <a:xfrm>
              <a:off x="8491703" y="2367674"/>
              <a:ext cx="1406012" cy="7146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</a:endParaRPr>
            </a:p>
          </p:txBody>
        </p:sp>
        <p:sp>
          <p:nvSpPr>
            <p:cNvPr id="88" name="Rechthoek 4">
              <a:extLst>
                <a:ext uri="{FF2B5EF4-FFF2-40B4-BE49-F238E27FC236}">
                  <a16:creationId xmlns:a16="http://schemas.microsoft.com/office/drawing/2014/main" id="{CE683144-05E6-685F-3C7B-D5A7C6B15EF8}"/>
                </a:ext>
              </a:extLst>
            </p:cNvPr>
            <p:cNvSpPr/>
            <p:nvPr/>
          </p:nvSpPr>
          <p:spPr>
            <a:xfrm>
              <a:off x="8503163" y="3792104"/>
              <a:ext cx="1406012" cy="7146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Rechthoek 4">
              <a:extLst>
                <a:ext uri="{FF2B5EF4-FFF2-40B4-BE49-F238E27FC236}">
                  <a16:creationId xmlns:a16="http://schemas.microsoft.com/office/drawing/2014/main" id="{DF07E325-402B-CBC4-DD9F-DA8898D06573}"/>
                </a:ext>
              </a:extLst>
            </p:cNvPr>
            <p:cNvSpPr/>
            <p:nvPr/>
          </p:nvSpPr>
          <p:spPr>
            <a:xfrm>
              <a:off x="8506958" y="5246262"/>
              <a:ext cx="1406012" cy="71467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600" dirty="0">
                <a:solidFill>
                  <a:schemeClr val="tx1"/>
                </a:solidFill>
              </a:endParaRPr>
            </a:p>
          </p:txBody>
        </p:sp>
        <p:sp>
          <p:nvSpPr>
            <p:cNvPr id="90" name="Tekstvak 59">
              <a:extLst>
                <a:ext uri="{FF2B5EF4-FFF2-40B4-BE49-F238E27FC236}">
                  <a16:creationId xmlns:a16="http://schemas.microsoft.com/office/drawing/2014/main" id="{766F9458-96DA-4C8C-CD9C-DBCACF190A16}"/>
                </a:ext>
              </a:extLst>
            </p:cNvPr>
            <p:cNvSpPr txBox="1"/>
            <p:nvPr/>
          </p:nvSpPr>
          <p:spPr>
            <a:xfrm>
              <a:off x="8596871" y="3859787"/>
              <a:ext cx="12056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sz="1600" dirty="0" err="1"/>
                <a:t>Detailed</a:t>
              </a:r>
              <a:br>
                <a:rPr lang="nl-NL" sz="1600" dirty="0"/>
              </a:br>
              <a:r>
                <a:rPr lang="nl-NL" sz="1600" dirty="0"/>
                <a:t>features</a:t>
              </a:r>
            </a:p>
          </p:txBody>
        </p:sp>
        <p:cxnSp>
          <p:nvCxnSpPr>
            <p:cNvPr id="95" name="Rechte verbindingslijn met pijl 43">
              <a:extLst>
                <a:ext uri="{FF2B5EF4-FFF2-40B4-BE49-F238E27FC236}">
                  <a16:creationId xmlns:a16="http://schemas.microsoft.com/office/drawing/2014/main" id="{25C6C38D-4723-B23A-E30A-C3CD4FA6D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64665" y="3425802"/>
              <a:ext cx="1450106" cy="207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2612047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Kantoorthema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Tony Jurg</dc:creator>
  <cp:lastModifiedBy>Tony Jurg</cp:lastModifiedBy>
  <cp:revision>1</cp:revision>
  <dcterms:created xsi:type="dcterms:W3CDTF">2025-05-15T07:22:35Z</dcterms:created>
  <dcterms:modified xsi:type="dcterms:W3CDTF">2025-07-15T10:13:32Z</dcterms:modified>
</cp:coreProperties>
</file>