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5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Jurg" userId="d85134829c34b14c" providerId="LiveId" clId="{BB8A9960-68CC-451F-8EAA-3AAFA61A79B1}"/>
    <pc:docChg chg="modSld">
      <pc:chgData name="Tony Jurg" userId="d85134829c34b14c" providerId="LiveId" clId="{BB8A9960-68CC-451F-8EAA-3AAFA61A79B1}" dt="2025-07-15T12:02:32.707" v="15" actId="6549"/>
      <pc:docMkLst>
        <pc:docMk/>
      </pc:docMkLst>
      <pc:sldChg chg="modSp mod">
        <pc:chgData name="Tony Jurg" userId="d85134829c34b14c" providerId="LiveId" clId="{BB8A9960-68CC-451F-8EAA-3AAFA61A79B1}" dt="2025-07-15T12:02:32.707" v="15" actId="6549"/>
        <pc:sldMkLst>
          <pc:docMk/>
          <pc:sldMk cId="2491382067" sldId="256"/>
        </pc:sldMkLst>
        <pc:spChg chg="mod">
          <ac:chgData name="Tony Jurg" userId="d85134829c34b14c" providerId="LiveId" clId="{BB8A9960-68CC-451F-8EAA-3AAFA61A79B1}" dt="2025-07-15T12:02:32.707" v="15" actId="6549"/>
          <ac:spMkLst>
            <pc:docMk/>
            <pc:sldMk cId="2491382067" sldId="256"/>
            <ac:spMk id="40" creationId="{94F1E983-5F5C-7B70-7185-78A3198CEED2}"/>
          </ac:spMkLst>
        </pc:spChg>
        <pc:spChg chg="mod">
          <ac:chgData name="Tony Jurg" userId="d85134829c34b14c" providerId="LiveId" clId="{BB8A9960-68CC-451F-8EAA-3AAFA61A79B1}" dt="2025-07-15T12:02:21.010" v="11" actId="20577"/>
          <ac:spMkLst>
            <pc:docMk/>
            <pc:sldMk cId="2491382067" sldId="256"/>
            <ac:spMk id="41" creationId="{B86A2D9A-93BB-4D4D-0A0A-9C320C7666DB}"/>
          </ac:spMkLst>
        </pc:spChg>
        <pc:spChg chg="mod">
          <ac:chgData name="Tony Jurg" userId="d85134829c34b14c" providerId="LiveId" clId="{BB8A9960-68CC-451F-8EAA-3AAFA61A79B1}" dt="2025-07-15T12:02:17.761" v="9" actId="20577"/>
          <ac:spMkLst>
            <pc:docMk/>
            <pc:sldMk cId="2491382067" sldId="256"/>
            <ac:spMk id="43" creationId="{36860A61-3BDF-F9BE-D2EC-E83B0AEF4041}"/>
          </ac:spMkLst>
        </pc:spChg>
        <pc:spChg chg="mod">
          <ac:chgData name="Tony Jurg" userId="d85134829c34b14c" providerId="LiveId" clId="{BB8A9960-68CC-451F-8EAA-3AAFA61A79B1}" dt="2025-07-15T12:02:15.252" v="7" actId="20577"/>
          <ac:spMkLst>
            <pc:docMk/>
            <pc:sldMk cId="2491382067" sldId="256"/>
            <ac:spMk id="44" creationId="{A36FAA1A-0C7D-4BF7-D0E2-0A4281F5D9F8}"/>
          </ac:spMkLst>
        </pc:spChg>
      </pc:sldChg>
    </pc:docChg>
  </pc:docChgLst>
  <pc:docChgLst>
    <pc:chgData name="Tony Jurg" userId="d85134829c34b14c" providerId="LiveId" clId="{5BBD5322-5C21-47D7-82B4-E002B9A3CC39}"/>
    <pc:docChg chg="modSld">
      <pc:chgData name="Tony Jurg" userId="d85134829c34b14c" providerId="LiveId" clId="{5BBD5322-5C21-47D7-82B4-E002B9A3CC39}" dt="2025-07-15T12:03:08.640" v="0" actId="14100"/>
      <pc:docMkLst>
        <pc:docMk/>
      </pc:docMkLst>
      <pc:sldChg chg="modSp mod">
        <pc:chgData name="Tony Jurg" userId="d85134829c34b14c" providerId="LiveId" clId="{5BBD5322-5C21-47D7-82B4-E002B9A3CC39}" dt="2025-07-15T12:03:08.640" v="0" actId="14100"/>
        <pc:sldMkLst>
          <pc:docMk/>
          <pc:sldMk cId="2491382067" sldId="256"/>
        </pc:sldMkLst>
        <pc:cxnChg chg="mod">
          <ac:chgData name="Tony Jurg" userId="d85134829c34b14c" providerId="LiveId" clId="{5BBD5322-5C21-47D7-82B4-E002B9A3CC39}" dt="2025-07-15T12:03:08.640" v="0" actId="14100"/>
          <ac:cxnSpMkLst>
            <pc:docMk/>
            <pc:sldMk cId="2491382067" sldId="256"/>
            <ac:cxnSpMk id="39" creationId="{BF4751E0-D6C3-6F5E-3CAF-DB37330F907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D4FAC-D56F-2632-62D8-FC3066797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DF8F234-FB81-DDA5-59C3-EDFAF2692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DDC726-9A64-0202-3369-6D8D7D98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E1F8-72BC-4865-A1D8-49FA4070A972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C77CA2-63DC-D904-0F45-51E9B7A2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16FF20-D0D6-64ED-8009-D99100FC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36DE-2799-4692-AD65-02161AB062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95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5BA2B-0276-A98A-B850-4704EEFA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FA24FCA-4E33-1325-4CAD-1204D6D7D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6E440D-025A-370A-A4D7-B2362432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E1F8-72BC-4865-A1D8-49FA4070A972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BB906A-B998-4D81-E06E-7B90F292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B5F2D63-474A-3C1D-2CB6-F07771D0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36DE-2799-4692-AD65-02161AB062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496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ECAC82F-D994-307E-25B1-873ACAAB8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F8D7F12-F167-3F6F-85F8-569546F5D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332ED9-FD68-0A4E-6AEC-442F9E10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E1F8-72BC-4865-A1D8-49FA4070A972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4A7576-98F7-8D72-9B89-3121B619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956305-4683-7863-14F5-C1046372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36DE-2799-4692-AD65-02161AB062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03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E030A-F3C7-8A36-B154-B963CAB4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CA2999-407A-B260-2695-57A0B8531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B74B70-6FE7-4EA4-D86D-CC46BF96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E1F8-72BC-4865-A1D8-49FA4070A972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A38364-E8C4-A8DE-4021-0F47924A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569556-12DE-CCA6-7B26-4D636E92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36DE-2799-4692-AD65-02161AB062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187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D2348-259A-6C47-2629-6CB1E5BE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F6E054-336D-78F5-0EAE-90EE7DB34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8F8EE4-2EB8-E39E-AB38-DC6DE776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E1F8-72BC-4865-A1D8-49FA4070A972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B327A0-FD0F-604F-F1DE-9ECC89E7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8A3474-70E4-A173-7FC4-9698535D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36DE-2799-4692-AD65-02161AB062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588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4E646-C521-4A69-346B-BC98A0FF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C5DFD9-1A2D-BE93-DEEF-06FB388F3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3CF7A3C-F7E5-3063-3D83-523C7F39D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F7CA7-8579-2E88-9F91-60B7414C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E1F8-72BC-4865-A1D8-49FA4070A972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DC26F16-411C-1D08-D00B-58BA8789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CF61351-6C44-515A-7D4E-2D34DA0A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36DE-2799-4692-AD65-02161AB062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72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FB0F7-C47B-61B7-BC92-3E8E6404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E21FD7-A419-9F41-6441-B47155C4B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8C420B-FB68-0AB8-D1F7-1F0C213F0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6CE0EC9-2E51-8FE8-DFD0-9F3246D85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1E8AE21-37BD-6D1D-5C84-EF65C381B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5CCE62A-63AB-1D4C-F728-32E21D5A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E1F8-72BC-4865-A1D8-49FA4070A972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38B6EEC-5817-ACFD-A7A9-CA3E3B3C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2BFCA5B-0F46-223E-FEA5-A9160966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36DE-2799-4692-AD65-02161AB062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524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62E28-44C4-AD71-543B-EDAB5E6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4BF8724-F8B5-BB35-A161-654F0248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E1F8-72BC-4865-A1D8-49FA4070A972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082562B-8572-CAA4-005A-0B3E2D08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1FB8F3F-7576-0A1C-B864-26537F98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36DE-2799-4692-AD65-02161AB062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691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7313C3B-272A-BFDC-3158-0D4F86C9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E1F8-72BC-4865-A1D8-49FA4070A972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58B9419-EF48-6E1E-85AC-D445521E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982C4BC-0A98-2EAF-426A-D7B0B658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36DE-2799-4692-AD65-02161AB062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320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CCB33-DC80-B6E7-3A94-1D55ECE4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E9CD9A-D5D8-42DB-0C1F-FA17AC746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EBCE55C-17A7-4B4A-621D-A46659EBE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E58DA0A-6297-F5FC-CF28-6018826B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E1F8-72BC-4865-A1D8-49FA4070A972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59C3BE-8DE3-85C1-9946-D0572FA2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17A8F78-4299-5373-F3ED-6DB4588E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36DE-2799-4692-AD65-02161AB062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68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22632-B14D-877D-B2C4-EEB905E9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1F015CF-3D3F-475A-437E-FB1D79A98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0B3D7AD-85CA-77E2-C0E0-7063AF454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A3C9F2D-DD44-3553-B060-525528E4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E1F8-72BC-4865-A1D8-49FA4070A972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4CA98BB-07E8-12F3-293D-FABE286F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E2DAEB5-D6D7-DFD3-2074-8B634A3D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36DE-2799-4692-AD65-02161AB062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821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1808D9B-0EAB-B61A-FC6E-D4F05492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25D136-9363-0EB9-6DA7-8881694B1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603D35-0B60-9AF1-C909-0DF37F6BC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39E1F8-72BC-4865-A1D8-49FA4070A972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249F73-9663-9487-5479-8DA1CBF25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C1A19D-328F-FFBD-B877-1965E106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C36DE-2799-4692-AD65-02161AB062B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276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E4EF6533-9FB4-3E40-EDAF-FEE99D384F6D}"/>
              </a:ext>
            </a:extLst>
          </p:cNvPr>
          <p:cNvSpPr/>
          <p:nvPr/>
        </p:nvSpPr>
        <p:spPr>
          <a:xfrm>
            <a:off x="2453148" y="2326627"/>
            <a:ext cx="1533832" cy="10323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7D0EB77-66A2-451E-27BB-2C2E6B06CF99}"/>
              </a:ext>
            </a:extLst>
          </p:cNvPr>
          <p:cNvSpPr/>
          <p:nvPr/>
        </p:nvSpPr>
        <p:spPr>
          <a:xfrm>
            <a:off x="2453148" y="353961"/>
            <a:ext cx="1533832" cy="9438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0395634B-E2E2-5E59-37FD-63AE1BF5EFFC}"/>
              </a:ext>
            </a:extLst>
          </p:cNvPr>
          <p:cNvSpPr txBox="1"/>
          <p:nvPr/>
        </p:nvSpPr>
        <p:spPr>
          <a:xfrm>
            <a:off x="2694638" y="512277"/>
            <a:ext cx="1154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Morpheus</a:t>
            </a:r>
          </a:p>
          <a:p>
            <a:r>
              <a:rPr lang="nl-NL" dirty="0" err="1"/>
              <a:t>endpoint</a:t>
            </a:r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F099F2D-7FBE-B165-BE69-025FBA75BFA4}"/>
              </a:ext>
            </a:extLst>
          </p:cNvPr>
          <p:cNvSpPr txBox="1"/>
          <p:nvPr/>
        </p:nvSpPr>
        <p:spPr>
          <a:xfrm>
            <a:off x="2447969" y="2679789"/>
            <a:ext cx="1539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get_word_blocks</a:t>
            </a:r>
            <a:r>
              <a:rPr lang="nl-NL" sz="1400" dirty="0"/>
              <a:t>()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E1F69017-8BF5-A1DB-34BA-D4E7E5F76880}"/>
              </a:ext>
            </a:extLst>
          </p:cNvPr>
          <p:cNvCxnSpPr>
            <a:cxnSpLocks/>
          </p:cNvCxnSpPr>
          <p:nvPr/>
        </p:nvCxnSpPr>
        <p:spPr>
          <a:xfrm flipV="1">
            <a:off x="2772697" y="1297858"/>
            <a:ext cx="0" cy="1032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442708AA-35B9-89C5-49C4-F0B8E20FB144}"/>
              </a:ext>
            </a:extLst>
          </p:cNvPr>
          <p:cNvCxnSpPr>
            <a:cxnSpLocks/>
          </p:cNvCxnSpPr>
          <p:nvPr/>
        </p:nvCxnSpPr>
        <p:spPr>
          <a:xfrm>
            <a:off x="3578942" y="1297858"/>
            <a:ext cx="0" cy="1032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27137C95-630B-6938-5106-A6DCD64070C0}"/>
              </a:ext>
            </a:extLst>
          </p:cNvPr>
          <p:cNvSpPr txBox="1"/>
          <p:nvPr/>
        </p:nvSpPr>
        <p:spPr>
          <a:xfrm>
            <a:off x="1828400" y="1312466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dirty="0"/>
              <a:t>HTTP </a:t>
            </a:r>
            <a:br>
              <a:rPr lang="nl-NL" dirty="0"/>
            </a:br>
            <a:r>
              <a:rPr lang="nl-NL" dirty="0" err="1"/>
              <a:t>Request</a:t>
            </a:r>
            <a:endParaRPr lang="nl-NL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4D64B59-59DB-79EF-AACD-86F02022A3F7}"/>
              </a:ext>
            </a:extLst>
          </p:cNvPr>
          <p:cNvSpPr txBox="1"/>
          <p:nvPr/>
        </p:nvSpPr>
        <p:spPr>
          <a:xfrm>
            <a:off x="3628318" y="1282970"/>
            <a:ext cx="1089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HTTP </a:t>
            </a:r>
            <a:br>
              <a:rPr lang="nl-NL" dirty="0"/>
            </a:br>
            <a:r>
              <a:rPr lang="nl-NL" dirty="0" err="1"/>
              <a:t>Responce</a:t>
            </a:r>
            <a:endParaRPr lang="nl-NL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C405C43E-29A6-C2D3-B293-9799A41FC871}"/>
              </a:ext>
            </a:extLst>
          </p:cNvPr>
          <p:cNvSpPr/>
          <p:nvPr/>
        </p:nvSpPr>
        <p:spPr>
          <a:xfrm>
            <a:off x="4242621" y="2326627"/>
            <a:ext cx="1533832" cy="10323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D9C0829-76B3-038A-D38B-FA5812B09B48}"/>
              </a:ext>
            </a:extLst>
          </p:cNvPr>
          <p:cNvSpPr/>
          <p:nvPr/>
        </p:nvSpPr>
        <p:spPr>
          <a:xfrm>
            <a:off x="6066509" y="2326627"/>
            <a:ext cx="1533832" cy="10323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C870F6F3-C923-A6CF-28DB-295B1EDF4232}"/>
              </a:ext>
            </a:extLst>
          </p:cNvPr>
          <p:cNvSpPr/>
          <p:nvPr/>
        </p:nvSpPr>
        <p:spPr>
          <a:xfrm>
            <a:off x="7890392" y="2326627"/>
            <a:ext cx="1533832" cy="103238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7E27ACF2-48ED-4C9D-83EF-0DF9766E78C9}"/>
              </a:ext>
            </a:extLst>
          </p:cNvPr>
          <p:cNvSpPr/>
          <p:nvPr/>
        </p:nvSpPr>
        <p:spPr>
          <a:xfrm>
            <a:off x="2349909" y="4102650"/>
            <a:ext cx="7177549" cy="12657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DE284323-1E87-6AEF-1F96-50D226F6A482}"/>
              </a:ext>
            </a:extLst>
          </p:cNvPr>
          <p:cNvCxnSpPr/>
          <p:nvPr/>
        </p:nvCxnSpPr>
        <p:spPr>
          <a:xfrm flipV="1">
            <a:off x="4503772" y="3359014"/>
            <a:ext cx="0" cy="743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9FD7F2D6-4D55-0133-1A5C-0744303EC6E8}"/>
              </a:ext>
            </a:extLst>
          </p:cNvPr>
          <p:cNvCxnSpPr/>
          <p:nvPr/>
        </p:nvCxnSpPr>
        <p:spPr>
          <a:xfrm flipV="1">
            <a:off x="2763462" y="3359014"/>
            <a:ext cx="0" cy="743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6FFF58BB-4A7C-789F-875A-977B1F79C430}"/>
              </a:ext>
            </a:extLst>
          </p:cNvPr>
          <p:cNvCxnSpPr/>
          <p:nvPr/>
        </p:nvCxnSpPr>
        <p:spPr>
          <a:xfrm flipV="1">
            <a:off x="6317823" y="3359013"/>
            <a:ext cx="0" cy="743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C33F21CC-B48E-8DFD-B47E-7523B54D1708}"/>
              </a:ext>
            </a:extLst>
          </p:cNvPr>
          <p:cNvCxnSpPr/>
          <p:nvPr/>
        </p:nvCxnSpPr>
        <p:spPr>
          <a:xfrm flipV="1">
            <a:off x="8131875" y="3359013"/>
            <a:ext cx="0" cy="743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4032F28D-0FE3-1AE0-8A18-CE928D433596}"/>
              </a:ext>
            </a:extLst>
          </p:cNvPr>
          <p:cNvCxnSpPr/>
          <p:nvPr/>
        </p:nvCxnSpPr>
        <p:spPr>
          <a:xfrm>
            <a:off x="3628318" y="3359013"/>
            <a:ext cx="0" cy="743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A8368E28-0CBF-FFFB-2141-16E875373AD8}"/>
              </a:ext>
            </a:extLst>
          </p:cNvPr>
          <p:cNvCxnSpPr/>
          <p:nvPr/>
        </p:nvCxnSpPr>
        <p:spPr>
          <a:xfrm>
            <a:off x="5471866" y="3359012"/>
            <a:ext cx="0" cy="743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D48B9546-FC53-8F40-B517-E827380F207C}"/>
              </a:ext>
            </a:extLst>
          </p:cNvPr>
          <p:cNvCxnSpPr/>
          <p:nvPr/>
        </p:nvCxnSpPr>
        <p:spPr>
          <a:xfrm>
            <a:off x="7261337" y="3359012"/>
            <a:ext cx="0" cy="743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70718C4D-8652-8F33-9123-B6EC43852225}"/>
              </a:ext>
            </a:extLst>
          </p:cNvPr>
          <p:cNvCxnSpPr/>
          <p:nvPr/>
        </p:nvCxnSpPr>
        <p:spPr>
          <a:xfrm>
            <a:off x="9040976" y="3359012"/>
            <a:ext cx="0" cy="743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E6F5C6AF-84BE-B335-3093-DB6134E56875}"/>
              </a:ext>
            </a:extLst>
          </p:cNvPr>
          <p:cNvCxnSpPr>
            <a:endCxn id="22" idx="1"/>
          </p:cNvCxnSpPr>
          <p:nvPr/>
        </p:nvCxnSpPr>
        <p:spPr>
          <a:xfrm flipV="1">
            <a:off x="1140542" y="4735532"/>
            <a:ext cx="1209367" cy="13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BF4751E0-D6C3-6F5E-3CAF-DB37330F9076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527458" y="4735532"/>
            <a:ext cx="1414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kstvak 39">
            <a:extLst>
              <a:ext uri="{FF2B5EF4-FFF2-40B4-BE49-F238E27FC236}">
                <a16:creationId xmlns:a16="http://schemas.microsoft.com/office/drawing/2014/main" id="{94F1E983-5F5C-7B70-7185-78A3198CEED2}"/>
              </a:ext>
            </a:extLst>
          </p:cNvPr>
          <p:cNvSpPr txBox="1"/>
          <p:nvPr/>
        </p:nvSpPr>
        <p:spPr>
          <a:xfrm>
            <a:off x="4348682" y="4515153"/>
            <a:ext cx="345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analyse_word_with_morpheus</a:t>
            </a:r>
            <a:r>
              <a:rPr lang="nl-NL" dirty="0"/>
              <a:t>()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B86A2D9A-93BB-4D4D-0A0A-9C320C7666DB}"/>
              </a:ext>
            </a:extLst>
          </p:cNvPr>
          <p:cNvSpPr txBox="1"/>
          <p:nvPr/>
        </p:nvSpPr>
        <p:spPr>
          <a:xfrm>
            <a:off x="4193352" y="2691939"/>
            <a:ext cx="17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parse_word_block</a:t>
            </a:r>
            <a:r>
              <a:rPr lang="nl-NL" sz="1400" dirty="0"/>
              <a:t>()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36860A61-3BDF-F9BE-D2EC-E83B0AEF4041}"/>
              </a:ext>
            </a:extLst>
          </p:cNvPr>
          <p:cNvSpPr txBox="1"/>
          <p:nvPr/>
        </p:nvSpPr>
        <p:spPr>
          <a:xfrm>
            <a:off x="6230086" y="2667857"/>
            <a:ext cx="1260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analyse_pos</a:t>
            </a:r>
            <a:r>
              <a:rPr lang="nl-NL" sz="1400" dirty="0"/>
              <a:t>()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A36FAA1A-0C7D-4BF7-D0E2-0A4281F5D9F8}"/>
              </a:ext>
            </a:extLst>
          </p:cNvPr>
          <p:cNvSpPr txBox="1"/>
          <p:nvPr/>
        </p:nvSpPr>
        <p:spPr>
          <a:xfrm>
            <a:off x="7988318" y="2691939"/>
            <a:ext cx="1486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analyse_morph</a:t>
            </a:r>
            <a:r>
              <a:rPr lang="nl-NL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138206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Tony Jurg</dc:creator>
  <cp:lastModifiedBy>Tony Jurg</cp:lastModifiedBy>
  <cp:revision>1</cp:revision>
  <dcterms:created xsi:type="dcterms:W3CDTF">2025-05-29T21:15:42Z</dcterms:created>
  <dcterms:modified xsi:type="dcterms:W3CDTF">2025-07-15T12:03:13Z</dcterms:modified>
</cp:coreProperties>
</file>