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3" r:id="rId7"/>
    <p:sldId id="260" r:id="rId8"/>
    <p:sldId id="261" r:id="rId9"/>
    <p:sldId id="262" r:id="rId10"/>
    <p:sldId id="264" r:id="rId11"/>
    <p:sldId id="265" r:id="rId12"/>
    <p:sldId id="266" r:id="rId13"/>
    <p:sldId id="268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Ultimate Achievements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Senior Project Presented for the Bachelor of Computer Science Degree Notre Dame University Lebanon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9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8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Plugin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Plugin Natives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plugin_init</a:t>
            </a:r>
            <a:r>
              <a:rPr lang="en-US" sz="1600" dirty="0" smtClean="0"/>
              <a:t>(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Called on Plugin Initializations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Event Hooks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Command Registrations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Plugin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plugin_end</a:t>
            </a:r>
            <a:r>
              <a:rPr lang="en-US" sz="1600" dirty="0" smtClean="0"/>
              <a:t>(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Called on Plugin Unload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Free SQL Handle</a:t>
            </a:r>
            <a:endParaRPr lang="en-US" sz="1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Client Natives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3076806" cy="3589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client_authorized</a:t>
            </a:r>
            <a:r>
              <a:rPr lang="en-US" sz="1600" dirty="0" smtClean="0"/>
              <a:t>(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Called when player authorized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Clear player bits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Clear player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Clear player progress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Call </a:t>
            </a:r>
            <a:r>
              <a:rPr lang="en-US" sz="1400" dirty="0" err="1" smtClean="0"/>
              <a:t>MySQL_Playerconnected</a:t>
            </a:r>
            <a:r>
              <a:rPr lang="en-US" sz="1400" dirty="0" smtClean="0"/>
              <a:t>(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client_disconnected</a:t>
            </a:r>
            <a:r>
              <a:rPr lang="en-US" sz="1600" dirty="0" smtClean="0"/>
              <a:t>(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Call </a:t>
            </a:r>
            <a:r>
              <a:rPr lang="en-US" sz="1400" dirty="0" err="1" smtClean="0"/>
              <a:t>MySQL_SavePlayerStats</a:t>
            </a:r>
            <a:r>
              <a:rPr lang="en-US" sz="1400" dirty="0" smtClean="0"/>
              <a:t>( )</a:t>
            </a:r>
            <a:endParaRPr lang="en-US" sz="1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300" dirty="0" smtClean="0"/>
              <a:t>Achievement Tracking</a:t>
            </a:r>
            <a:endParaRPr lang="en-US" sz="23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Achievement specific hooks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Deaths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Headshots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Kills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Knife Kills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Pistol Kills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Round Wins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Achievement Wins</a:t>
            </a:r>
          </a:p>
        </p:txBody>
      </p:sp>
    </p:spTree>
    <p:extLst>
      <p:ext uri="{BB962C8B-B14F-4D97-AF65-F5344CB8AC3E}">
        <p14:creationId xmlns:p14="http://schemas.microsoft.com/office/powerpoint/2010/main" val="67227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6798" y="1843088"/>
            <a:ext cx="2946866" cy="576262"/>
          </a:xfrm>
        </p:spPr>
        <p:txBody>
          <a:bodyPr/>
          <a:lstStyle/>
          <a:p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Initialization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Player Registration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Check if registered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Enable/Disable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Player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Player Stats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Save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Insert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Login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Password Confirmation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Registration Menu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Password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First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Last Name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7441" y="1843088"/>
            <a:ext cx="2946866" cy="576262"/>
          </a:xfrm>
        </p:spPr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196" y="2131219"/>
            <a:ext cx="2428875" cy="1724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246" y="4295775"/>
            <a:ext cx="2409825" cy="1619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615" y="5217399"/>
            <a:ext cx="3667125" cy="409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127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114684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Passwords never stored in plain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Passwords hashed with salt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Salt randomly generated</a:t>
            </a:r>
            <a:endParaRPr lang="en-US" sz="18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User Friendly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Project fully automated after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Easy installation 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Player friendly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0446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1500" dirty="0" smtClean="0"/>
              <a:t>Thank You!</a:t>
            </a:r>
            <a:endParaRPr lang="en-US" sz="115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r"/>
            <a:r>
              <a:rPr lang="en-US" dirty="0" smtClean="0"/>
              <a:t>Tony Karam - 20112214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1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900" dirty="0" smtClean="0"/>
              <a:t>Achievement System for Counter Strike 1.6</a:t>
            </a:r>
          </a:p>
          <a:p>
            <a:r>
              <a:rPr lang="en-US" sz="3900" dirty="0" smtClean="0"/>
              <a:t>Divided into 3 Parts:</a:t>
            </a:r>
          </a:p>
          <a:p>
            <a:pPr lvl="1"/>
            <a:r>
              <a:rPr lang="en-US" sz="3500" dirty="0" smtClean="0"/>
              <a:t>Website</a:t>
            </a:r>
          </a:p>
          <a:p>
            <a:pPr lvl="1"/>
            <a:r>
              <a:rPr lang="en-US" sz="3500" dirty="0" smtClean="0"/>
              <a:t>Database</a:t>
            </a:r>
          </a:p>
          <a:p>
            <a:pPr lvl="1"/>
            <a:r>
              <a:rPr lang="en-US" sz="3500" dirty="0" smtClean="0"/>
              <a:t>Counter Strike 1.6 Plugin</a:t>
            </a:r>
          </a:p>
          <a:p>
            <a:r>
              <a:rPr lang="en-US" sz="3900" dirty="0" smtClean="0"/>
              <a:t>Secure</a:t>
            </a:r>
          </a:p>
          <a:p>
            <a:r>
              <a:rPr lang="en-US" sz="3900" dirty="0" smtClean="0"/>
              <a:t>Fully Automated</a:t>
            </a:r>
          </a:p>
          <a:p>
            <a:r>
              <a:rPr lang="en-US" sz="3900" dirty="0" smtClean="0"/>
              <a:t>User Friendly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03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Ultimate Achievements?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Easily track players’ progress</a:t>
            </a:r>
          </a:p>
          <a:p>
            <a:r>
              <a:rPr lang="en-US" sz="4000" dirty="0" smtClean="0"/>
              <a:t>Stimulate sense of competition between players</a:t>
            </a:r>
          </a:p>
          <a:p>
            <a:r>
              <a:rPr lang="en-US" sz="4000" dirty="0" smtClean="0"/>
              <a:t>Incentive for players to come back</a:t>
            </a:r>
          </a:p>
          <a:p>
            <a:r>
              <a:rPr lang="en-US" sz="4000" dirty="0" smtClean="0"/>
              <a:t>Completely optional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6298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Amx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 X		: Counter Strike Add-on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WAMP Server	: Local Web Server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Notepad++		: Rich Text Editor</a:t>
            </a:r>
          </a:p>
          <a:p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PodBot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: AI Players for testing purposes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206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made it and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Creator: Tony Karam</a:t>
            </a:r>
          </a:p>
          <a:p>
            <a:r>
              <a:rPr lang="en-US" sz="3200" dirty="0" smtClean="0"/>
              <a:t>Student at Notre Dame University</a:t>
            </a:r>
          </a:p>
          <a:p>
            <a:r>
              <a:rPr lang="en-US" sz="3200" dirty="0" smtClean="0"/>
              <a:t>Senior Project  for Bachelor of Computer Science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9376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5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90418"/>
            <a:ext cx="10353827" cy="1065302"/>
          </a:xfrm>
        </p:spPr>
        <p:txBody>
          <a:bodyPr>
            <a:normAutofit/>
          </a:bodyPr>
          <a:lstStyle/>
          <a:p>
            <a:r>
              <a:rPr lang="en-US" sz="5400" dirty="0" smtClean="0"/>
              <a:t>Part 1 - Database</a:t>
            </a:r>
            <a:endParaRPr lang="en-US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45" y="1850312"/>
            <a:ext cx="10447712" cy="17234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839788" y="3968394"/>
            <a:ext cx="10104437" cy="263789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Stores all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2 Users: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Plugin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Tables Creation Should be done manually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0434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2 - Website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20000" y="1825625"/>
            <a:ext cx="3883515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6 Pages:</a:t>
            </a:r>
          </a:p>
          <a:p>
            <a:pPr lvl="1"/>
            <a:r>
              <a:rPr lang="en-US" sz="2800" dirty="0" smtClean="0"/>
              <a:t>Home</a:t>
            </a:r>
          </a:p>
          <a:p>
            <a:pPr lvl="1"/>
            <a:r>
              <a:rPr lang="en-US" sz="2800" dirty="0" smtClean="0"/>
              <a:t>Sign up</a:t>
            </a:r>
          </a:p>
          <a:p>
            <a:pPr lvl="1"/>
            <a:r>
              <a:rPr lang="en-US" sz="2800" dirty="0" smtClean="0"/>
              <a:t>Login</a:t>
            </a:r>
          </a:p>
          <a:p>
            <a:pPr lvl="1"/>
            <a:r>
              <a:rPr lang="en-US" sz="2800" dirty="0" smtClean="0"/>
              <a:t>Logout</a:t>
            </a:r>
          </a:p>
          <a:p>
            <a:pPr lvl="1"/>
            <a:r>
              <a:rPr lang="en-US" sz="2800" dirty="0" smtClean="0"/>
              <a:t>Achievements</a:t>
            </a:r>
          </a:p>
          <a:p>
            <a:pPr lvl="1"/>
            <a:r>
              <a:rPr lang="en-US" sz="2800" dirty="0" smtClean="0"/>
              <a:t>Profile</a:t>
            </a:r>
          </a:p>
          <a:p>
            <a:r>
              <a:rPr lang="en-US" sz="3200" dirty="0" smtClean="0"/>
              <a:t>User Friendly</a:t>
            </a:r>
          </a:p>
          <a:p>
            <a:r>
              <a:rPr lang="en-US" sz="3200" dirty="0" smtClean="0"/>
              <a:t>Secure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710" y="1424422"/>
            <a:ext cx="7125694" cy="51537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600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3 -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4" y="2627008"/>
            <a:ext cx="3924611" cy="2648770"/>
          </a:xfrm>
        </p:spPr>
        <p:txBody>
          <a:bodyPr>
            <a:normAutofit/>
          </a:bodyPr>
          <a:lstStyle/>
          <a:p>
            <a:r>
              <a:rPr lang="en-US" dirty="0" smtClean="0"/>
              <a:t>Player Registration</a:t>
            </a:r>
          </a:p>
          <a:p>
            <a:r>
              <a:rPr lang="en-US" dirty="0" smtClean="0"/>
              <a:t>Player Login &amp; Logout</a:t>
            </a:r>
          </a:p>
          <a:p>
            <a:r>
              <a:rPr lang="en-US" dirty="0" smtClean="0"/>
              <a:t>Achievement Tracking</a:t>
            </a:r>
          </a:p>
          <a:p>
            <a:r>
              <a:rPr lang="en-US" dirty="0" smtClean="0"/>
              <a:t>Progress Saving</a:t>
            </a:r>
          </a:p>
          <a:p>
            <a:r>
              <a:rPr lang="en-US" dirty="0" smtClean="0"/>
              <a:t>MySQL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920" y="2375291"/>
            <a:ext cx="4729623" cy="29004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316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168</TotalTime>
  <Words>291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Depth</vt:lpstr>
      <vt:lpstr>Ultimate Achievements</vt:lpstr>
      <vt:lpstr>What is it?</vt:lpstr>
      <vt:lpstr>Why use Ultimate Achievements?</vt:lpstr>
      <vt:lpstr>What do we need?</vt:lpstr>
      <vt:lpstr>Who made it and Why?</vt:lpstr>
      <vt:lpstr>Functionality</vt:lpstr>
      <vt:lpstr>Part 1 - Database</vt:lpstr>
      <vt:lpstr>Part 2 - Website</vt:lpstr>
      <vt:lpstr>Part 3 - Plugin</vt:lpstr>
      <vt:lpstr>Implementation</vt:lpstr>
      <vt:lpstr>Plugin</vt:lpstr>
      <vt:lpstr>Plugin</vt:lpstr>
      <vt:lpstr>Results</vt:lpstr>
      <vt:lpstr>Results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Ultimate Achievements</dc:title>
  <dc:creator>Tony</dc:creator>
  <cp:lastModifiedBy>Tony</cp:lastModifiedBy>
  <cp:revision>13</cp:revision>
  <dcterms:created xsi:type="dcterms:W3CDTF">2016-06-20T00:01:16Z</dcterms:created>
  <dcterms:modified xsi:type="dcterms:W3CDTF">2016-06-20T02:50:08Z</dcterms:modified>
</cp:coreProperties>
</file>