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6" r:id="rId4"/>
    <p:sldId id="272" r:id="rId5"/>
    <p:sldId id="280" r:id="rId6"/>
    <p:sldId id="276" r:id="rId7"/>
    <p:sldId id="277" r:id="rId8"/>
    <p:sldId id="275" r:id="rId9"/>
    <p:sldId id="273" r:id="rId10"/>
    <p:sldId id="281" r:id="rId11"/>
    <p:sldId id="282" r:id="rId12"/>
    <p:sldId id="274" r:id="rId13"/>
    <p:sldId id="285" r:id="rId14"/>
    <p:sldId id="283" r:id="rId15"/>
    <p:sldId id="278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65" autoAdjust="0"/>
  </p:normalViewPr>
  <p:slideViewPr>
    <p:cSldViewPr>
      <p:cViewPr>
        <p:scale>
          <a:sx n="89" d="100"/>
          <a:sy n="89" d="100"/>
        </p:scale>
        <p:origin x="6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Fitness Program Distributor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 Nguyen,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Dongpyeong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Sivakumar, Matthew Stone, Cameron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Rabiyan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(Product Owner): Duc Nguyen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(Initial Scrum Master)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933"/>
            <a:ext cx="8229600" cy="1261829"/>
          </a:xfrm>
        </p:spPr>
        <p:txBody>
          <a:bodyPr>
            <a:sp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My Fitness Program Distributor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7/2/2019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61AE0-05BA-4BBD-BACF-D1C188712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5" b="22851"/>
          <a:stretch/>
        </p:blipFill>
        <p:spPr>
          <a:xfrm>
            <a:off x="1371600" y="5051426"/>
            <a:ext cx="5995987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user-friendly 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experiences with front-end programming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25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Front-end , server and Database together.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experience of doing the connection 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programming language(s)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.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framework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91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development environment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pre-written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design their own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workout programs will be exported to their email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the time of the release, our product should be able to export some kind of workout program (prewritten or user designed) to the customer via email.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Fitness Program Distributor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outline of problem/opportunity</a:t>
            </a:r>
          </a:p>
          <a:p>
            <a:pPr lvl="1"/>
            <a:r>
              <a:rPr lang="en-US" dirty="0"/>
              <a:t> For people who are busy and don’t have the time to come up with a workout program of their own</a:t>
            </a:r>
          </a:p>
          <a:p>
            <a:pPr lvl="1"/>
            <a:r>
              <a:rPr lang="en-US" dirty="0"/>
              <a:t>Users can choose a pre-written workout program.</a:t>
            </a:r>
          </a:p>
          <a:p>
            <a:pPr lvl="1"/>
            <a:r>
              <a:rPr lang="en-US" dirty="0"/>
              <a:t>The workout program of their choice would then be emailed to them.</a:t>
            </a: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Fitness Program Distributor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goal(s)</a:t>
            </a:r>
          </a:p>
          <a:p>
            <a:r>
              <a:rPr lang="en-US" sz="2400" dirty="0"/>
              <a:t>Users are able to efficiently choose a workout program they want.</a:t>
            </a:r>
          </a:p>
          <a:p>
            <a:r>
              <a:rPr lang="en-US" sz="2400" dirty="0"/>
              <a:t>Users are able to efficiently create their customized workout program.</a:t>
            </a:r>
          </a:p>
          <a:p>
            <a:r>
              <a:rPr lang="en-US" sz="2400" dirty="0"/>
              <a:t>Email Workout Programs to Users</a:t>
            </a:r>
          </a:p>
          <a:p>
            <a:r>
              <a:rPr lang="en-US" sz="2400" dirty="0"/>
              <a:t>Users are able to upload personalized workout programs they’ve designed</a:t>
            </a:r>
          </a:p>
          <a:p>
            <a:r>
              <a:rPr lang="en-US" sz="2400" dirty="0"/>
              <a:t>Users are able to feedback/reviews for any provided workout program.</a:t>
            </a:r>
          </a:p>
          <a:p>
            <a:r>
              <a:rPr lang="en-US" sz="2400" dirty="0"/>
              <a:t>Users can create an account with the website</a:t>
            </a:r>
          </a:p>
        </p:txBody>
      </p:sp>
    </p:spTree>
    <p:extLst>
      <p:ext uri="{BB962C8B-B14F-4D97-AF65-F5344CB8AC3E}">
        <p14:creationId xmlns:p14="http://schemas.microsoft.com/office/powerpoint/2010/main" val="33872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5753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powerlifter, I want to see programs only related with power-lifting so that I do not 	have to check the entire result page for a workout program.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As someone who has never worked out before, I want to know the level of difficulty of 	any workout programs so that I know if it is within my range of capabilities.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a specific routine so that I do not have to commit to an entire workout 	program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  front-end UI development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…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 backend development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(like Flask in Python)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kinds of fitness workout programs.</a:t>
            </a:r>
          </a:p>
          <a:p>
            <a:pPr marL="457200" lvl="1" indent="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r>
              <a:rPr lang="en-US" sz="2400" dirty="0"/>
              <a:t>Set up a GitHub repository</a:t>
            </a:r>
          </a:p>
          <a:p>
            <a:r>
              <a:rPr lang="en-US" sz="2400" dirty="0"/>
              <a:t>Set up a Python Flask as a web framework library</a:t>
            </a:r>
          </a:p>
          <a:p>
            <a:r>
              <a:rPr lang="en-US" sz="2400" dirty="0"/>
              <a:t>Set up a MySQL Database &amp; DB schema for workouts &amp; routines</a:t>
            </a:r>
          </a:p>
          <a:p>
            <a:r>
              <a:rPr lang="en-US" sz="2400" dirty="0"/>
              <a:t>Fill out DB with well-organized workouts &amp; routines</a:t>
            </a:r>
          </a:p>
          <a:p>
            <a:pPr lvl="1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lvl="1">
              <a:buFontTx/>
              <a:buChar char="-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experienced fitness user, I want to design my own customized program since the provided programs do not align with my goals.</a:t>
            </a:r>
          </a:p>
          <a:p>
            <a:pPr lvl="1">
              <a:buFontTx/>
              <a:buChar char="-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 export my workout program to my email so that I don’t need to re-visit the website and search for my program again when I exit the browser.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/>
              <a:t>-      Study email API and try to apply it in back-end</a:t>
            </a:r>
          </a:p>
          <a:p>
            <a:pPr marL="400050" lvl="1" indent="0">
              <a:buNone/>
            </a:pPr>
            <a:r>
              <a:rPr lang="en-US" sz="1800" dirty="0"/>
              <a:t>-      Study browser-side JS for the complicated logics in front-end</a:t>
            </a:r>
          </a:p>
          <a:p>
            <a:pPr lvl="1">
              <a:buFontTx/>
              <a:buChar char="-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object oriented / Data Structure of JavaScript</a:t>
            </a:r>
          </a:p>
          <a:p>
            <a:pPr lvl="1">
              <a:buFontTx/>
              <a:buChar char="-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design the webpage by CSS, HTML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r>
              <a:rPr lang="en-US" sz="1600" dirty="0"/>
              <a:t>Apply front-end libraries (jQuery, bootstrap, …) to our service</a:t>
            </a:r>
          </a:p>
          <a:p>
            <a:r>
              <a:rPr lang="en-US" sz="1600" dirty="0"/>
              <a:t>Set up a email account of our service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6029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0" indent="0">
              <a:buNone/>
            </a:pPr>
            <a:r>
              <a:rPr lang="en-US" sz="1600" dirty="0"/>
              <a:t>          - </a:t>
            </a:r>
            <a:r>
              <a:rPr lang="en-US" sz="1700" dirty="0"/>
              <a:t>As a user, I want to upload the workout program I designed for others to use 	because 	I have gotten great result from it.</a:t>
            </a:r>
          </a:p>
          <a:p>
            <a:pPr marL="0" indent="0">
              <a:buNone/>
            </a:pPr>
            <a:r>
              <a:rPr lang="en-US" sz="1700" dirty="0"/>
              <a:t>          - As a user, I want to give feedback to workout programs that are provided so that 	other users can see reviews before committing to a workout program.</a:t>
            </a:r>
          </a:p>
          <a:p>
            <a:pPr marL="0" indent="0">
              <a:buNone/>
            </a:pPr>
            <a:r>
              <a:rPr lang="en-US" sz="1700" dirty="0"/>
              <a:t>         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designing a personal workout program, I want some 	recommendations/guidelines that I can refer to while I am designing my workout 	program so I know I am efficient.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upload the file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make a comment in website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lvl="1">
              <a:buFontTx/>
              <a:buChar char="-"/>
            </a:pPr>
            <a:r>
              <a:rPr lang="en-US" sz="1600" dirty="0"/>
              <a:t>Modify DB schema to cover uploaded workouts and feedbacks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dirty="0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362D93AF-BF6E-4D4B-867E-505F33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836612"/>
            <a:ext cx="8229600" cy="515461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project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D998-C3D7-488D-A3E8-29AC4DA0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4959"/>
            <a:ext cx="9144000" cy="2485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database of workout program is not easy.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experts of designing every workout programs, nor certified fitness trainers.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design what attributes should contain in 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11846</TotalTime>
  <Words>561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My Fitness Program Distributor 7/2/2019</vt:lpstr>
      <vt:lpstr>My Fitness Program Distributor </vt:lpstr>
      <vt:lpstr>My Fitness Program Distributor </vt:lpstr>
      <vt:lpstr>Sprint 1</vt:lpstr>
      <vt:lpstr>Sprint 1</vt:lpstr>
      <vt:lpstr>Sprint 2</vt:lpstr>
      <vt:lpstr>Sprint 3</vt:lpstr>
      <vt:lpstr>Architecture</vt:lpstr>
      <vt:lpstr>Challenges/Risks</vt:lpstr>
      <vt:lpstr>Challenges/Risks</vt:lpstr>
      <vt:lpstr>Challenges/Risks</vt:lpstr>
      <vt:lpstr>Technologies</vt:lpstr>
      <vt:lpstr>Technologies</vt:lpstr>
      <vt:lpstr>Technologies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Tung-Lin Lee</cp:lastModifiedBy>
  <cp:revision>282</cp:revision>
  <cp:lastPrinted>2011-09-23T21:33:40Z</cp:lastPrinted>
  <dcterms:created xsi:type="dcterms:W3CDTF">2008-09-30T23:31:36Z</dcterms:created>
  <dcterms:modified xsi:type="dcterms:W3CDTF">2019-07-02T22:45:29Z</dcterms:modified>
</cp:coreProperties>
</file>