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6" r:id="rId4"/>
    <p:sldId id="272" r:id="rId5"/>
    <p:sldId id="288" r:id="rId6"/>
    <p:sldId id="287" r:id="rId7"/>
    <p:sldId id="280" r:id="rId8"/>
    <p:sldId id="276" r:id="rId9"/>
    <p:sldId id="277" r:id="rId10"/>
    <p:sldId id="275" r:id="rId11"/>
    <p:sldId id="273" r:id="rId12"/>
    <p:sldId id="281" r:id="rId13"/>
    <p:sldId id="282" r:id="rId14"/>
    <p:sldId id="274" r:id="rId15"/>
    <p:sldId id="285" r:id="rId16"/>
    <p:sldId id="283" r:id="rId17"/>
    <p:sldId id="278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65" autoAdjust="0"/>
  </p:normalViewPr>
  <p:slideViewPr>
    <p:cSldViewPr>
      <p:cViewPr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CA0-5303-475D-B230-5B49336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C414-4790-45CF-A234-6472980DBBBF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5233-CA89-488F-9D2E-2758BF6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41C-B456-4F4F-9824-DA8BEAA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281C-50EB-40DB-BAB3-BA4B4780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66D3-A262-434D-9C3F-B59624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5E75-2D5A-4EA3-BC95-13146E871B67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01E-81E1-4757-A284-5F47913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CB55-EB6C-4B8E-80D7-568F8F44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8513-4CA2-4B35-A939-6CFA2A841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A9D-EC8B-4F03-85B6-2E684A11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B9FD-6AAD-45FC-9A45-5B4B94088B9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D24F-7E4E-4CF3-B075-B637AEDE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B699-ADF7-4004-8BE0-E2C1DFD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9143-77CA-40C7-B2B0-2F26E081D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9FF-C990-4EF5-A365-9DBABBB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F8F5-8604-44EA-8400-8007A192D5D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605C-BA52-4BE4-AACB-B097761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0EA0-DB1C-4970-B307-EEB59E8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3D8-19A8-4054-A23C-A1D1AC394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6F9E-7C2F-417E-8313-C6E65B7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7A4F-FFCB-4910-A424-A31BDA3AECF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C080-8725-4C7F-A359-4B07030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E85-B0EA-45FE-95F2-7620CC7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40D9-3360-4E5B-8288-E7F5F19B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BE801-A128-4676-82CD-47442A8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A7BB-B450-43E8-AE26-C4D4FAE1B244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43C02F-C915-4705-B6B8-B7390B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AECB4-268D-4560-8958-4130680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B5C-5475-4E4C-9FAE-0AB786223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799F96-3007-46A3-B5F5-AE5304B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220B-4EF8-4E74-B32C-C80E52443023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07FB91-4429-4942-9EA4-C3B3581D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669CC-C858-433E-BD6D-32F1DA24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E44ED-2D04-4A27-8F13-FAD6C1E35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B311B9-05C1-4728-948C-D84DEAA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6AFE-90DA-43B6-BA86-3A31F976811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52E088-6E22-4E35-85A8-6B0D4E0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FB2B9-1BDC-4D45-BAF8-CCB85DB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5775-3791-487B-8C5F-47296A9EA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476912-312F-4379-8AC4-BCB7C9C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7943-0759-4C9E-9F6A-11DE12E1F95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1D1989-D923-4A4F-85E0-D9E7A0A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4B0004-CF9E-4F4A-B9D6-800108D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E80-870D-40BD-ABA8-82E5E2BB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19C281-8E69-4A5A-B148-9F0535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0A51-7968-4AAC-9927-DDF968B538E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1F155F-EE35-46C9-B286-135F109B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2B24FB-489C-4D23-AD67-5B5CC9D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F03-D270-411B-A80F-8700476AD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0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D76068-D50D-4BBE-92EF-EEFFF86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F6F0-8415-411A-8E88-C226F3E53B2D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E1130-079F-4293-9011-67FC50C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4EEF2-8B5A-49F9-818E-DF2615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2342-A239-4DEB-BE96-31260FEBA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89A85E4-215F-45C9-AB33-70380F3C06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6CE529-C430-420F-8DFA-CCEB6DD37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92ECDE-03CF-4BA8-800C-77CF8DE9D91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63BF21-2B71-45BB-BE01-358A0351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7D78ECB1-BBCF-4519-9CF6-AD17059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B67E7E62-B452-4B7F-852F-5C141E0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Fitness Sanctuary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 Nguyen,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Dongpyeong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Sivakumar, Matthew Stone, Cameron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Rabiyan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(indicate Product Owner): Duc Nguyen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(indicate initial Scrum Master)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 logo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applicable)</a:t>
            </a: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164724D-8823-46DF-8C2F-AEBF1B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1933"/>
            <a:ext cx="8229600" cy="1261829"/>
          </a:xfrm>
        </p:spPr>
        <p:txBody>
          <a:bodyPr>
            <a:sp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My Fitness Sanctuary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7/2/2019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D863-A6AE-4473-AE2A-47B6025F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985679"/>
            <a:ext cx="3390900" cy="12627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A1831179-E8A6-4FDD-8D83-27D28F2D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>
            <a:extLst>
              <a:ext uri="{FF2B5EF4-FFF2-40B4-BE49-F238E27FC236}">
                <a16:creationId xmlns:a16="http://schemas.microsoft.com/office/drawing/2014/main" id="{536FECA7-BD28-465F-9BC2-99BCAC6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en-US" dirty="0"/>
          </a:p>
        </p:txBody>
      </p:sp>
      <p:sp>
        <p:nvSpPr>
          <p:cNvPr id="5125" name="Content Placeholder 3">
            <a:extLst>
              <a:ext uri="{FF2B5EF4-FFF2-40B4-BE49-F238E27FC236}">
                <a16:creationId xmlns:a16="http://schemas.microsoft.com/office/drawing/2014/main" id="{362D93AF-BF6E-4D4B-867E-505F33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836612"/>
            <a:ext cx="8229600" cy="515461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the project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D998-C3D7-488D-A3E8-29AC4DA0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14959"/>
            <a:ext cx="9144000" cy="24852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the database of workout program is not easy.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experts of designing every workout programs, nor certified fitness trainers.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design what attributes should contain in Database</a:t>
            </a:r>
          </a:p>
          <a:p>
            <a:pPr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user-friendly UI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experiences with front-end programming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need creativity of what the website should look like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25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Front-end , server and Database together.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experience of doing the connection 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programming language(s)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/ Python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.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2]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web framework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91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3]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development environment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product which you need to achieve at a minimum to call the  project a success by listing  the user stories that describe the minimum functionality.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 team wish to see the minimum product that the project contains structure of:</a:t>
            </a:r>
          </a:p>
          <a:p>
            <a:pPr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</a:p>
          <a:p>
            <a:pPr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Server</a:t>
            </a:r>
          </a:p>
          <a:p>
            <a:pPr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Database</a:t>
            </a:r>
          </a:p>
          <a:p>
            <a:pPr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one week (7/1 – 7/7) such that it functions properly. It does not need to be user-friendly and no-bug project yet.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the time of the release, our product should be able to export some kind of workout program (prewritten or user designed) to the customer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via email.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[My Fitness Sanctuary]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outline of problem/opportunity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notice that there is a small market where people are not experienced / knowledgeable enough to create a personalized workout program without asking a fitness coach / personal trainer.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wish to create a software / platform that provide a environment that allows users to obtain their workout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[My Fitness Sanctuary]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goal(s)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 able to allow user to create a custom program.</a:t>
            </a:r>
          </a:p>
        </p:txBody>
      </p:sp>
    </p:spTree>
    <p:extLst>
      <p:ext uri="{BB962C8B-B14F-4D97-AF65-F5344CB8AC3E}">
        <p14:creationId xmlns:p14="http://schemas.microsoft.com/office/powerpoint/2010/main" val="33872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Story1 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the user, I want to have a UI that can allow me to input the data.</a:t>
            </a: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create UI that user can input data to database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-&gt; Study HTML, CSS, JavaScript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2: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the user, I wish there is the organized system that clearly tells me what to input the data.</a:t>
            </a: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create an organized database in my MySQL</a:t>
            </a:r>
          </a:p>
          <a:p>
            <a:pPr lvl="1">
              <a:buFontTx/>
              <a:buChar char="-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Story 3: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the full-time student, I want to have a workout program designed for my goal since I do not have enough time to come up with my own personalized workout program.</a:t>
            </a: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create a server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using Django (from python)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Learn server side program 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(Learn how python interacts with MySQL)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GitHub repo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slack group chat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MySQL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python environment (PyCharm)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/ library Django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workout programs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</a:t>
            </a:r>
          </a:p>
          <a:p>
            <a:pPr lvl="1">
              <a:buFontTx/>
              <a:buChar char="-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an experienced fitness user, I want to design my own customized program since the provided programs do not align with my goals.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(HTML/ CSS/ .JS) create a current status program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object oriented / Data Structure of JavaScript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decorating the website by CSS 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TBD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6029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experienced fitness trainer, I want to be able to make edits within my customized workout program without having to start over before exporting.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use JavaScript to create an user-friendly webpage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Provide tool that allow user to edit / delete the program.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TBD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740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My Fitness Sanctuary 7/2/2019</vt:lpstr>
      <vt:lpstr>[My Fitness Sanctuary] </vt:lpstr>
      <vt:lpstr>[My Fitness Sanctuary] </vt:lpstr>
      <vt:lpstr>Sprint 1</vt:lpstr>
      <vt:lpstr>Sprint 1</vt:lpstr>
      <vt:lpstr>Sprint 1</vt:lpstr>
      <vt:lpstr>Sprint 1</vt:lpstr>
      <vt:lpstr>Sprint 2</vt:lpstr>
      <vt:lpstr>Sprint 3</vt:lpstr>
      <vt:lpstr>Architecture</vt:lpstr>
      <vt:lpstr>Challenges/Risks</vt:lpstr>
      <vt:lpstr>Challenges/Risks</vt:lpstr>
      <vt:lpstr>Challenges/Risks</vt:lpstr>
      <vt:lpstr>Technologies</vt:lpstr>
      <vt:lpstr>Technologies</vt:lpstr>
      <vt:lpstr>Technologies</vt:lpstr>
      <vt:lpstr>Minimum Viable Product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Tung-Lin Lee</cp:lastModifiedBy>
  <cp:revision>220</cp:revision>
  <cp:lastPrinted>2011-09-23T21:33:40Z</cp:lastPrinted>
  <dcterms:created xsi:type="dcterms:W3CDTF">2008-09-30T23:31:36Z</dcterms:created>
  <dcterms:modified xsi:type="dcterms:W3CDTF">2019-07-01T17:52:17Z</dcterms:modified>
</cp:coreProperties>
</file>