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74B4D-6F50-497A-BB21-863B775A854C}" type="doc">
      <dgm:prSet loTypeId="urn:microsoft.com/office/officeart/2008/layout/RadialCluster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3D024-D88A-4242-895A-0042CBE58B20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931718A8-E423-4293-9BC4-9529D85F1218}" type="parTrans" cxnId="{8118AA2A-241C-40DA-8B81-746C726006B5}">
      <dgm:prSet/>
      <dgm:spPr/>
      <dgm:t>
        <a:bodyPr/>
        <a:lstStyle/>
        <a:p>
          <a:endParaRPr lang="en-US"/>
        </a:p>
      </dgm:t>
    </dgm:pt>
    <dgm:pt modelId="{09DC794B-A257-42C7-A09E-7C90FBC90340}" type="sibTrans" cxnId="{8118AA2A-241C-40DA-8B81-746C726006B5}">
      <dgm:prSet/>
      <dgm:spPr/>
      <dgm:t>
        <a:bodyPr/>
        <a:lstStyle/>
        <a:p>
          <a:endParaRPr lang="en-US"/>
        </a:p>
      </dgm:t>
    </dgm:pt>
    <dgm:pt modelId="{1D7DD58F-8A1D-4F59-963C-9B7FB4D09F6A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D9FC3D3E-4AFE-4030-91BD-548A614E194C}" type="parTrans" cxnId="{D47E26EB-83EE-486E-8F4E-13C10EE7D1DD}">
      <dgm:prSet/>
      <dgm:spPr/>
      <dgm:t>
        <a:bodyPr/>
        <a:lstStyle/>
        <a:p>
          <a:endParaRPr lang="en-US"/>
        </a:p>
      </dgm:t>
    </dgm:pt>
    <dgm:pt modelId="{3B534AB5-8C1A-42EF-80A6-76CC1FCD4AA1}" type="sibTrans" cxnId="{D47E26EB-83EE-486E-8F4E-13C10EE7D1DD}">
      <dgm:prSet/>
      <dgm:spPr/>
      <dgm:t>
        <a:bodyPr/>
        <a:lstStyle/>
        <a:p>
          <a:endParaRPr lang="en-US"/>
        </a:p>
      </dgm:t>
    </dgm:pt>
    <dgm:pt modelId="{BC1E3004-1699-443E-B1DD-A35043C04A35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8DE0E9D5-F545-40D5-A31A-EF4D2CF97B2C}" type="parTrans" cxnId="{712E2477-02AB-4DC2-8157-569676FBF26F}">
      <dgm:prSet/>
      <dgm:spPr/>
      <dgm:t>
        <a:bodyPr/>
        <a:lstStyle/>
        <a:p>
          <a:endParaRPr lang="en-US"/>
        </a:p>
      </dgm:t>
    </dgm:pt>
    <dgm:pt modelId="{05704272-5CBA-4DF1-AB38-B01E2F4959FE}" type="sibTrans" cxnId="{712E2477-02AB-4DC2-8157-569676FBF26F}">
      <dgm:prSet/>
      <dgm:spPr/>
      <dgm:t>
        <a:bodyPr/>
        <a:lstStyle/>
        <a:p>
          <a:endParaRPr lang="en-US"/>
        </a:p>
      </dgm:t>
    </dgm:pt>
    <dgm:pt modelId="{B8453ECC-D7C9-4EB1-BFCA-E66E55B67873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7A21B730-3B1F-4EC1-BCE3-27F0D80BE62E}" type="parTrans" cxnId="{1038D99E-E252-47B6-9E7C-6444E9366F26}">
      <dgm:prSet/>
      <dgm:spPr/>
      <dgm:t>
        <a:bodyPr/>
        <a:lstStyle/>
        <a:p>
          <a:endParaRPr lang="en-US"/>
        </a:p>
      </dgm:t>
    </dgm:pt>
    <dgm:pt modelId="{4987953F-0E3A-4D4A-8726-6487FC000DE4}" type="sibTrans" cxnId="{1038D99E-E252-47B6-9E7C-6444E9366F26}">
      <dgm:prSet/>
      <dgm:spPr/>
      <dgm:t>
        <a:bodyPr/>
        <a:lstStyle/>
        <a:p>
          <a:endParaRPr lang="en-US"/>
        </a:p>
      </dgm:t>
    </dgm:pt>
    <dgm:pt modelId="{11E58F3C-A30E-4CF4-AA29-4344A6058137}" type="pres">
      <dgm:prSet presAssocID="{43B74B4D-6F50-497A-BB21-863B775A854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5B38754-ECC8-43E0-9C13-A263AFCD1134}" type="pres">
      <dgm:prSet presAssocID="{1D03D024-D88A-4242-895A-0042CBE58B20}" presName="singleCycle" presStyleCnt="0"/>
      <dgm:spPr/>
    </dgm:pt>
    <dgm:pt modelId="{3F08207A-F765-4A11-B89D-8B2466384FF2}" type="pres">
      <dgm:prSet presAssocID="{1D03D024-D88A-4242-895A-0042CBE58B20}" presName="singleCenter" presStyleLbl="node1" presStyleIdx="0" presStyleCnt="4">
        <dgm:presLayoutVars>
          <dgm:chMax val="7"/>
          <dgm:chPref val="7"/>
        </dgm:presLayoutVars>
      </dgm:prSet>
      <dgm:spPr/>
    </dgm:pt>
    <dgm:pt modelId="{5F31E2F6-D16A-44CC-A3B9-DA8DCB2272EA}" type="pres">
      <dgm:prSet presAssocID="{D9FC3D3E-4AFE-4030-91BD-548A614E194C}" presName="Name56" presStyleLbl="parChTrans1D2" presStyleIdx="0" presStyleCnt="3"/>
      <dgm:spPr/>
    </dgm:pt>
    <dgm:pt modelId="{42AF615D-BC26-400D-85AE-513989D7EE00}" type="pres">
      <dgm:prSet presAssocID="{1D7DD58F-8A1D-4F59-963C-9B7FB4D09F6A}" presName="text0" presStyleLbl="node1" presStyleIdx="1" presStyleCnt="4">
        <dgm:presLayoutVars>
          <dgm:bulletEnabled val="1"/>
        </dgm:presLayoutVars>
      </dgm:prSet>
      <dgm:spPr/>
    </dgm:pt>
    <dgm:pt modelId="{29BEC55A-B3AE-4568-B2E5-90EBF00BCA03}" type="pres">
      <dgm:prSet presAssocID="{8DE0E9D5-F545-40D5-A31A-EF4D2CF97B2C}" presName="Name56" presStyleLbl="parChTrans1D2" presStyleIdx="1" presStyleCnt="3"/>
      <dgm:spPr/>
    </dgm:pt>
    <dgm:pt modelId="{95D83C6C-D03E-41CC-9BC0-5EE577DD22F7}" type="pres">
      <dgm:prSet presAssocID="{BC1E3004-1699-443E-B1DD-A35043C04A35}" presName="text0" presStyleLbl="node1" presStyleIdx="2" presStyleCnt="4">
        <dgm:presLayoutVars>
          <dgm:bulletEnabled val="1"/>
        </dgm:presLayoutVars>
      </dgm:prSet>
      <dgm:spPr/>
    </dgm:pt>
    <dgm:pt modelId="{6006A23F-3E8B-4E00-A2C6-DD2544871191}" type="pres">
      <dgm:prSet presAssocID="{7A21B730-3B1F-4EC1-BCE3-27F0D80BE62E}" presName="Name56" presStyleLbl="parChTrans1D2" presStyleIdx="2" presStyleCnt="3"/>
      <dgm:spPr/>
    </dgm:pt>
    <dgm:pt modelId="{414484A6-AE42-43A0-806D-B3A8927DEA46}" type="pres">
      <dgm:prSet presAssocID="{B8453ECC-D7C9-4EB1-BFCA-E66E55B67873}" presName="text0" presStyleLbl="node1" presStyleIdx="3" presStyleCnt="4" custScaleX="140942">
        <dgm:presLayoutVars>
          <dgm:bulletEnabled val="1"/>
        </dgm:presLayoutVars>
      </dgm:prSet>
      <dgm:spPr/>
    </dgm:pt>
  </dgm:ptLst>
  <dgm:cxnLst>
    <dgm:cxn modelId="{8118AA2A-241C-40DA-8B81-746C726006B5}" srcId="{43B74B4D-6F50-497A-BB21-863B775A854C}" destId="{1D03D024-D88A-4242-895A-0042CBE58B20}" srcOrd="0" destOrd="0" parTransId="{931718A8-E423-4293-9BC4-9529D85F1218}" sibTransId="{09DC794B-A257-42C7-A09E-7C90FBC90340}"/>
    <dgm:cxn modelId="{DDE89273-5919-420E-9B6F-3B180DB50AA4}" type="presOf" srcId="{1D7DD58F-8A1D-4F59-963C-9B7FB4D09F6A}" destId="{42AF615D-BC26-400D-85AE-513989D7EE00}" srcOrd="0" destOrd="0" presId="urn:microsoft.com/office/officeart/2008/layout/RadialCluster"/>
    <dgm:cxn modelId="{712E2477-02AB-4DC2-8157-569676FBF26F}" srcId="{1D03D024-D88A-4242-895A-0042CBE58B20}" destId="{BC1E3004-1699-443E-B1DD-A35043C04A35}" srcOrd="1" destOrd="0" parTransId="{8DE0E9D5-F545-40D5-A31A-EF4D2CF97B2C}" sibTransId="{05704272-5CBA-4DF1-AB38-B01E2F4959FE}"/>
    <dgm:cxn modelId="{CE958557-9046-4150-8198-AA994C745F26}" type="presOf" srcId="{D9FC3D3E-4AFE-4030-91BD-548A614E194C}" destId="{5F31E2F6-D16A-44CC-A3B9-DA8DCB2272EA}" srcOrd="0" destOrd="0" presId="urn:microsoft.com/office/officeart/2008/layout/RadialCluster"/>
    <dgm:cxn modelId="{E5C9F98E-143D-4461-8EEE-E0DE2A2DEDF0}" type="presOf" srcId="{8DE0E9D5-F545-40D5-A31A-EF4D2CF97B2C}" destId="{29BEC55A-B3AE-4568-B2E5-90EBF00BCA03}" srcOrd="0" destOrd="0" presId="urn:microsoft.com/office/officeart/2008/layout/RadialCluster"/>
    <dgm:cxn modelId="{8A2EF898-2623-46FD-B9CF-03D88F55B7E3}" type="presOf" srcId="{43B74B4D-6F50-497A-BB21-863B775A854C}" destId="{11E58F3C-A30E-4CF4-AA29-4344A6058137}" srcOrd="0" destOrd="0" presId="urn:microsoft.com/office/officeart/2008/layout/RadialCluster"/>
    <dgm:cxn modelId="{1038D99E-E252-47B6-9E7C-6444E9366F26}" srcId="{1D03D024-D88A-4242-895A-0042CBE58B20}" destId="{B8453ECC-D7C9-4EB1-BFCA-E66E55B67873}" srcOrd="2" destOrd="0" parTransId="{7A21B730-3B1F-4EC1-BCE3-27F0D80BE62E}" sibTransId="{4987953F-0E3A-4D4A-8726-6487FC000DE4}"/>
    <dgm:cxn modelId="{3EBBBFC3-4046-4DDC-A157-B2F60D986689}" type="presOf" srcId="{7A21B730-3B1F-4EC1-BCE3-27F0D80BE62E}" destId="{6006A23F-3E8B-4E00-A2C6-DD2544871191}" srcOrd="0" destOrd="0" presId="urn:microsoft.com/office/officeart/2008/layout/RadialCluster"/>
    <dgm:cxn modelId="{249AC6DA-26CD-4235-B0E4-DA42037D4DFC}" type="presOf" srcId="{1D03D024-D88A-4242-895A-0042CBE58B20}" destId="{3F08207A-F765-4A11-B89D-8B2466384FF2}" srcOrd="0" destOrd="0" presId="urn:microsoft.com/office/officeart/2008/layout/RadialCluster"/>
    <dgm:cxn modelId="{B2329CE9-514E-4602-8882-8488061E86FA}" type="presOf" srcId="{BC1E3004-1699-443E-B1DD-A35043C04A35}" destId="{95D83C6C-D03E-41CC-9BC0-5EE577DD22F7}" srcOrd="0" destOrd="0" presId="urn:microsoft.com/office/officeart/2008/layout/RadialCluster"/>
    <dgm:cxn modelId="{D47E26EB-83EE-486E-8F4E-13C10EE7D1DD}" srcId="{1D03D024-D88A-4242-895A-0042CBE58B20}" destId="{1D7DD58F-8A1D-4F59-963C-9B7FB4D09F6A}" srcOrd="0" destOrd="0" parTransId="{D9FC3D3E-4AFE-4030-91BD-548A614E194C}" sibTransId="{3B534AB5-8C1A-42EF-80A6-76CC1FCD4AA1}"/>
    <dgm:cxn modelId="{59C4A4FC-D464-434D-B05B-B53DABB1F838}" type="presOf" srcId="{B8453ECC-D7C9-4EB1-BFCA-E66E55B67873}" destId="{414484A6-AE42-43A0-806D-B3A8927DEA46}" srcOrd="0" destOrd="0" presId="urn:microsoft.com/office/officeart/2008/layout/RadialCluster"/>
    <dgm:cxn modelId="{52B1E59B-42AD-4A8D-A882-C42401ACC13D}" type="presParOf" srcId="{11E58F3C-A30E-4CF4-AA29-4344A6058137}" destId="{E5B38754-ECC8-43E0-9C13-A263AFCD1134}" srcOrd="0" destOrd="0" presId="urn:microsoft.com/office/officeart/2008/layout/RadialCluster"/>
    <dgm:cxn modelId="{176710CB-0A36-46AD-92E0-102CF841E8FE}" type="presParOf" srcId="{E5B38754-ECC8-43E0-9C13-A263AFCD1134}" destId="{3F08207A-F765-4A11-B89D-8B2466384FF2}" srcOrd="0" destOrd="0" presId="urn:microsoft.com/office/officeart/2008/layout/RadialCluster"/>
    <dgm:cxn modelId="{5A724F53-8BA9-4D7B-A6EC-0B9C24B8F212}" type="presParOf" srcId="{E5B38754-ECC8-43E0-9C13-A263AFCD1134}" destId="{5F31E2F6-D16A-44CC-A3B9-DA8DCB2272EA}" srcOrd="1" destOrd="0" presId="urn:microsoft.com/office/officeart/2008/layout/RadialCluster"/>
    <dgm:cxn modelId="{904597C6-7B95-40CA-B146-9A22F970CEDB}" type="presParOf" srcId="{E5B38754-ECC8-43E0-9C13-A263AFCD1134}" destId="{42AF615D-BC26-400D-85AE-513989D7EE00}" srcOrd="2" destOrd="0" presId="urn:microsoft.com/office/officeart/2008/layout/RadialCluster"/>
    <dgm:cxn modelId="{A5ED4D12-1A12-436D-AF32-4884EBD8FBB4}" type="presParOf" srcId="{E5B38754-ECC8-43E0-9C13-A263AFCD1134}" destId="{29BEC55A-B3AE-4568-B2E5-90EBF00BCA03}" srcOrd="3" destOrd="0" presId="urn:microsoft.com/office/officeart/2008/layout/RadialCluster"/>
    <dgm:cxn modelId="{220334B2-B6A3-47DA-9482-F90262040DDA}" type="presParOf" srcId="{E5B38754-ECC8-43E0-9C13-A263AFCD1134}" destId="{95D83C6C-D03E-41CC-9BC0-5EE577DD22F7}" srcOrd="4" destOrd="0" presId="urn:microsoft.com/office/officeart/2008/layout/RadialCluster"/>
    <dgm:cxn modelId="{C3035B99-E014-4DB4-A1B5-FC32BE222222}" type="presParOf" srcId="{E5B38754-ECC8-43E0-9C13-A263AFCD1134}" destId="{6006A23F-3E8B-4E00-A2C6-DD2544871191}" srcOrd="5" destOrd="0" presId="urn:microsoft.com/office/officeart/2008/layout/RadialCluster"/>
    <dgm:cxn modelId="{8A50FE44-851A-4A9C-A612-E93C604C2169}" type="presParOf" srcId="{E5B38754-ECC8-43E0-9C13-A263AFCD1134}" destId="{414484A6-AE42-43A0-806D-B3A8927DEA4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8207A-F765-4A11-B89D-8B2466384FF2}">
      <dsp:nvSpPr>
        <dsp:cNvPr id="0" name=""/>
        <dsp:cNvSpPr/>
      </dsp:nvSpPr>
      <dsp:spPr>
        <a:xfrm>
          <a:off x="4462064" y="1647726"/>
          <a:ext cx="1062513" cy="10625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4513932" y="1699594"/>
        <a:ext cx="958777" cy="958777"/>
      </dsp:txXfrm>
    </dsp:sp>
    <dsp:sp modelId="{5F31E2F6-D16A-44CC-A3B9-DA8DCB2272EA}">
      <dsp:nvSpPr>
        <dsp:cNvPr id="0" name=""/>
        <dsp:cNvSpPr/>
      </dsp:nvSpPr>
      <dsp:spPr>
        <a:xfrm rot="16200000">
          <a:off x="4620666" y="1275071"/>
          <a:ext cx="7453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530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F615D-BC26-400D-85AE-513989D7EE00}">
      <dsp:nvSpPr>
        <dsp:cNvPr id="0" name=""/>
        <dsp:cNvSpPr/>
      </dsp:nvSpPr>
      <dsp:spPr>
        <a:xfrm>
          <a:off x="4637379" y="190533"/>
          <a:ext cx="711884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Parser</a:t>
          </a:r>
        </a:p>
      </dsp:txBody>
      <dsp:txXfrm>
        <a:off x="4672130" y="225284"/>
        <a:ext cx="642382" cy="642382"/>
      </dsp:txXfrm>
    </dsp:sp>
    <dsp:sp modelId="{29BEC55A-B3AE-4568-B2E5-90EBF00BCA03}">
      <dsp:nvSpPr>
        <dsp:cNvPr id="0" name=""/>
        <dsp:cNvSpPr/>
      </dsp:nvSpPr>
      <dsp:spPr>
        <a:xfrm rot="1800000">
          <a:off x="5483845" y="2637718"/>
          <a:ext cx="608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805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83C6C-D03E-41CC-9BC0-5EE577DD22F7}">
      <dsp:nvSpPr>
        <dsp:cNvPr id="0" name=""/>
        <dsp:cNvSpPr/>
      </dsp:nvSpPr>
      <dsp:spPr>
        <a:xfrm>
          <a:off x="6051172" y="2639294"/>
          <a:ext cx="711884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</a:t>
          </a:r>
        </a:p>
      </dsp:txBody>
      <dsp:txXfrm>
        <a:off x="6085923" y="2674045"/>
        <a:ext cx="642382" cy="642382"/>
      </dsp:txXfrm>
    </dsp:sp>
    <dsp:sp modelId="{6006A23F-3E8B-4E00-A2C6-DD2544871191}">
      <dsp:nvSpPr>
        <dsp:cNvPr id="0" name=""/>
        <dsp:cNvSpPr/>
      </dsp:nvSpPr>
      <dsp:spPr>
        <a:xfrm rot="9000000">
          <a:off x="4051739" y="2595650"/>
          <a:ext cx="4397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978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484A6-AE42-43A0-806D-B3A8927DEA46}">
      <dsp:nvSpPr>
        <dsp:cNvPr id="0" name=""/>
        <dsp:cNvSpPr/>
      </dsp:nvSpPr>
      <dsp:spPr>
        <a:xfrm>
          <a:off x="3077856" y="2639294"/>
          <a:ext cx="1003343" cy="711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Interface</a:t>
          </a:r>
        </a:p>
      </dsp:txBody>
      <dsp:txXfrm>
        <a:off x="3112607" y="2674045"/>
        <a:ext cx="933841" cy="64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7E3E-6C98-422F-BA99-91423EAC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5201086" cy="23966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Fitness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2FE16-77E3-4EB2-BA00-F04C01A0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231513" cy="2052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By: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Duc Nguyen		Cameron Rabiyan	Dongpyeong Seo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2"/>
                </a:solidFill>
              </a:rPr>
              <a:t>Matthew Stone	Tung Lin-Lee		Tarun Sivakumar</a:t>
            </a:r>
          </a:p>
        </p:txBody>
      </p:sp>
      <p:sp useBgFill="1">
        <p:nvSpPr>
          <p:cNvPr id="72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DE5553C6-25F4-4FED-A0E8-E63AE679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36DA7-53D7-401C-9D35-13BCD25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81F0-3177-426E-A146-619B7B65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Slack for communication</a:t>
            </a:r>
          </a:p>
          <a:p>
            <a:r>
              <a:rPr lang="en-US" sz="2000" dirty="0" err="1"/>
              <a:t>Github</a:t>
            </a:r>
            <a:endParaRPr lang="en-US" sz="2000" dirty="0"/>
          </a:p>
          <a:p>
            <a:r>
              <a:rPr lang="en-US" sz="2000" dirty="0"/>
              <a:t>Trello</a:t>
            </a: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2D3C13C1-D8E4-47A0-BEDD-A2A1D2C15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846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27-6EEC-4334-93AE-C0CDD976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Development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50F2-AD6A-49BF-A253-CCDE0D52B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Didn’t like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0D152-FFEB-403C-BB3B-5C532E8E6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Finding time in each others’ schedules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096FE-FA75-4A1A-85BB-9594353A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liked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D2248-9E61-438A-9FA7-A816CB514E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Learned new ways to code</a:t>
            </a:r>
          </a:p>
        </p:txBody>
      </p:sp>
    </p:spTree>
    <p:extLst>
      <p:ext uri="{BB962C8B-B14F-4D97-AF65-F5344CB8AC3E}">
        <p14:creationId xmlns:p14="http://schemas.microsoft.com/office/powerpoint/2010/main" val="199024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02D19-7B16-4AA7-A0F9-4E6A839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576E-3D10-47F9-A3BC-08A7D93A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3740E6AF-6177-497C-840E-0AE9F1A4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833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AF6B0-E764-4133-A7BD-95BC20DC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Our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4007-1480-4483-B0F9-C2E5C0C5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Make programs easier</a:t>
            </a:r>
          </a:p>
          <a:p>
            <a:r>
              <a:rPr lang="en-US" dirty="0"/>
              <a:t>Make cycles easier</a:t>
            </a:r>
          </a:p>
          <a:p>
            <a:r>
              <a:rPr lang="en-US" dirty="0"/>
              <a:t>Simpler platform</a:t>
            </a:r>
          </a:p>
          <a:p>
            <a:r>
              <a:rPr lang="en-US" dirty="0"/>
              <a:t>Share programs with friends</a:t>
            </a:r>
          </a:p>
          <a:p>
            <a:r>
              <a:rPr lang="en-US" dirty="0"/>
              <a:t>Share knowledge</a:t>
            </a:r>
          </a:p>
          <a:p>
            <a:endParaRPr lang="en-US" dirty="0"/>
          </a:p>
        </p:txBody>
      </p:sp>
      <p:pic>
        <p:nvPicPr>
          <p:cNvPr id="7" name="Graphic 6" descr="World2">
            <a:extLst>
              <a:ext uri="{FF2B5EF4-FFF2-40B4-BE49-F238E27FC236}">
                <a16:creationId xmlns:a16="http://schemas.microsoft.com/office/drawing/2014/main" id="{F7B4DE21-3490-4AB7-8CFB-1054AB9C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92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64D9C-000E-45A1-B399-8ED28339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689B-DA82-4A58-B9A6-622F27CC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Efficiently choose a program</a:t>
            </a:r>
          </a:p>
          <a:p>
            <a:r>
              <a:rPr lang="en-US" sz="2000" dirty="0"/>
              <a:t>Efficiently create their own program</a:t>
            </a:r>
          </a:p>
          <a:p>
            <a:r>
              <a:rPr lang="en-US" sz="2000" dirty="0"/>
              <a:t>Upload personal programs</a:t>
            </a:r>
          </a:p>
          <a:p>
            <a:r>
              <a:rPr lang="en-US" sz="2000" dirty="0"/>
              <a:t>Users can create an account</a:t>
            </a:r>
          </a:p>
        </p:txBody>
      </p:sp>
      <p:pic>
        <p:nvPicPr>
          <p:cNvPr id="7" name="Graphic 6" descr="Teamwork">
            <a:extLst>
              <a:ext uri="{FF2B5EF4-FFF2-40B4-BE49-F238E27FC236}">
                <a16:creationId xmlns:a16="http://schemas.microsoft.com/office/drawing/2014/main" id="{C5035E78-A908-42FD-8AA0-8740E04A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633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CF5-2F04-453A-B21D-BA1CDFF3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DevelopmentAl</a:t>
            </a:r>
            <a:r>
              <a:rPr lang="en-US" dirty="0"/>
              <a:t> </a:t>
            </a:r>
            <a:r>
              <a:rPr lang="en-US" dirty="0" err="1"/>
              <a:t>MIlestones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7BFE-0BD6-4338-8722-B168BBD67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E3C4-FFDC-4C6A-9C72-F7CAB020F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experience in web development</a:t>
            </a:r>
          </a:p>
          <a:p>
            <a:r>
              <a:rPr lang="en-US" dirty="0"/>
              <a:t>Communication breakdowns</a:t>
            </a:r>
          </a:p>
          <a:p>
            <a:r>
              <a:rPr lang="en-US" dirty="0"/>
              <a:t>Hard to distribute tasks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F86DB-D9FA-4FEE-817A-F658196F7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Accomplishments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2876-B2E1-458D-A6CF-1938AB0E12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Learned new languages</a:t>
            </a:r>
          </a:p>
          <a:p>
            <a:r>
              <a:rPr lang="en-US" dirty="0"/>
              <a:t>Learned Scrum</a:t>
            </a:r>
          </a:p>
          <a:p>
            <a:r>
              <a:rPr lang="en-US" dirty="0"/>
              <a:t>Created a working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2" name="Rectangle 5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AC83A-26CF-40A0-8A31-E1A3C74A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Main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74D4-B157-42E0-8C48-1C0C5188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26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5D12-47D0-488F-9F8B-5B1B81CC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How To page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BAA76A-A2FD-4E22-B250-278369F1A30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F3186C-8305-4613-886B-903A8C94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5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6" name="Group 1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5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8CD501-82BD-46A6-8057-CC5D3E53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Customization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41CF-75AD-488D-B4DF-534DAB14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6717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893D3-9D07-43D1-98C7-E3B944FC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System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EB312-3F66-4A37-9214-F191CF16C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507286"/>
              </p:ext>
            </p:extLst>
          </p:nvPr>
        </p:nvGraphicFramePr>
        <p:xfrm>
          <a:off x="1206500" y="2249488"/>
          <a:ext cx="98409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0434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6E5-B72E-4C0D-AEFF-6B77254C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4F69-AC65-4041-88AB-8F2E9EB22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B4B91-69E1-4042-83B0-D9B11C2EF3C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BA88-7CED-44FA-964E-7742A04CB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3EAA78-7FF6-4CB3-AC80-26C2D7EA940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B7430-3792-49D7-B590-73F1C8D44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CD84BC-FF66-40EA-9C1F-28D645AFF6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My Fitness Program</vt:lpstr>
      <vt:lpstr>Our Purpose</vt:lpstr>
      <vt:lpstr>Goals</vt:lpstr>
      <vt:lpstr>DevelopmentAl MIlestones</vt:lpstr>
      <vt:lpstr>Main Page</vt:lpstr>
      <vt:lpstr>How To page</vt:lpstr>
      <vt:lpstr>Customization Page</vt:lpstr>
      <vt:lpstr>System Diagram</vt:lpstr>
      <vt:lpstr>Technologies Used</vt:lpstr>
      <vt:lpstr>Project Management</vt:lpstr>
      <vt:lpstr>The Development Experience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Fitness Program</dc:title>
  <dc:creator>Matthew Stone</dc:creator>
  <cp:lastModifiedBy>Matthew Dean Stone</cp:lastModifiedBy>
  <cp:revision>6</cp:revision>
  <dcterms:created xsi:type="dcterms:W3CDTF">2019-07-24T04:58:26Z</dcterms:created>
  <dcterms:modified xsi:type="dcterms:W3CDTF">2019-07-24T06:41:56Z</dcterms:modified>
</cp:coreProperties>
</file>