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75" r:id="rId7"/>
    <p:sldId id="277" r:id="rId8"/>
    <p:sldId id="276" r:id="rId9"/>
    <p:sldId id="278" r:id="rId10"/>
    <p:sldId id="279" r:id="rId11"/>
    <p:sldId id="264" r:id="rId12"/>
    <p:sldId id="272" r:id="rId13"/>
    <p:sldId id="265" r:id="rId14"/>
    <p:sldId id="274" r:id="rId15"/>
    <p:sldId id="261" r:id="rId16"/>
    <p:sldId id="271" r:id="rId17"/>
    <p:sldId id="268" r:id="rId18"/>
    <p:sldId id="267" r:id="rId19"/>
    <p:sldId id="26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7E3E-6C98-422F-BA99-91423EAC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5201086" cy="23966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Fitness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2FE16-77E3-4EB2-BA00-F04C01A0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231513" cy="2052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By: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Duc Nguyen		Cameron Rabiyan	Dongpyeong Seo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Matthew Stone	Tung Lin-Lee		Tarun Sivakumar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DE5553C6-25F4-4FED-A0E8-E63AE679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409134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Customize page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71C7-CD79-470E-A5AC-533D91C0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84" y="1500444"/>
            <a:ext cx="982463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708" y="335392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How To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209AE-B9C7-407E-9618-3D94633D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5" y="1470608"/>
            <a:ext cx="10677603" cy="47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5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335392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How To page (continue)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9A149-EDDC-4B7C-876D-3203FA99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1387474"/>
            <a:ext cx="10993783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9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6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5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8CD501-82BD-46A6-8057-CC5D3E53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5" y="474663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Exercise Detail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41CF-75AD-488D-B4DF-534DAB14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FF64F6-B750-47EC-BF10-7A39D10E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1" y="1865313"/>
            <a:ext cx="9702986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6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5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8CD501-82BD-46A6-8057-CC5D3E53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403753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Exercise detail (continue)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41CF-75AD-488D-B4DF-534DAB14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9B9920-D189-4EBB-9468-BEAE6021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39" y="1763713"/>
            <a:ext cx="10180746" cy="47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1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893D3-9D07-43D1-98C7-E3B944FC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18" y="106063"/>
            <a:ext cx="9906000" cy="10109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System Diagram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EB28868D-E3D3-8749-B602-15DC2E4CB96F}"/>
              </a:ext>
            </a:extLst>
          </p:cNvPr>
          <p:cNvSpPr/>
          <p:nvPr/>
        </p:nvSpPr>
        <p:spPr>
          <a:xfrm>
            <a:off x="4025632" y="5724292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 Workouts</a:t>
            </a:r>
            <a:endParaRPr kumimoji="1" lang="ko-KR" altLang="en-US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6845F36B-AED0-CE4F-9E2A-4E996BEC81DD}"/>
              </a:ext>
            </a:extLst>
          </p:cNvPr>
          <p:cNvSpPr/>
          <p:nvPr/>
        </p:nvSpPr>
        <p:spPr>
          <a:xfrm>
            <a:off x="5957950" y="5739771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Customize Workouts</a:t>
            </a:r>
            <a:endParaRPr kumimoji="1" lang="ko-KR" altLang="en-US" dirty="0"/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9E260FFD-1824-E148-A132-FA85A15165A0}"/>
              </a:ext>
            </a:extLst>
          </p:cNvPr>
          <p:cNvSpPr/>
          <p:nvPr/>
        </p:nvSpPr>
        <p:spPr>
          <a:xfrm>
            <a:off x="7847844" y="5739771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Check tutorials</a:t>
            </a:r>
            <a:endParaRPr kumimoji="1" lang="ko-KR" altLang="en-US" dirty="0"/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ED6FB511-5942-254B-8194-D697EEC3CCED}"/>
              </a:ext>
            </a:extLst>
          </p:cNvPr>
          <p:cNvSpPr/>
          <p:nvPr/>
        </p:nvSpPr>
        <p:spPr>
          <a:xfrm>
            <a:off x="2212412" y="5724292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Login</a:t>
            </a:r>
            <a:endParaRPr kumimoji="1" lang="ko-KR" altLang="en-US" dirty="0"/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8C697731-8AF4-9048-8E24-2D1A0C5F7C06}"/>
              </a:ext>
            </a:extLst>
          </p:cNvPr>
          <p:cNvSpPr/>
          <p:nvPr/>
        </p:nvSpPr>
        <p:spPr>
          <a:xfrm>
            <a:off x="2212412" y="3822742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Authorization</a:t>
            </a:r>
            <a:endParaRPr kumimoji="1" lang="ko-KR" altLang="en-US" dirty="0"/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82CB243F-33DD-3D41-913B-37C547E3F666}"/>
              </a:ext>
            </a:extLst>
          </p:cNvPr>
          <p:cNvSpPr/>
          <p:nvPr/>
        </p:nvSpPr>
        <p:spPr>
          <a:xfrm>
            <a:off x="4025632" y="3822743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Filtering logic</a:t>
            </a:r>
            <a:endParaRPr kumimoji="1" lang="ko-KR" altLang="en-US" dirty="0"/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318D4B5-83EB-8540-A744-532C88E1CBEE}"/>
              </a:ext>
            </a:extLst>
          </p:cNvPr>
          <p:cNvSpPr/>
          <p:nvPr/>
        </p:nvSpPr>
        <p:spPr>
          <a:xfrm>
            <a:off x="5957950" y="3842201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Store workouts</a:t>
            </a:r>
            <a:endParaRPr kumimoji="1" lang="ko-KR" altLang="en-US" dirty="0"/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DAB6E8D-B88D-8A4A-B734-4684027B12F2}"/>
              </a:ext>
            </a:extLst>
          </p:cNvPr>
          <p:cNvSpPr/>
          <p:nvPr/>
        </p:nvSpPr>
        <p:spPr>
          <a:xfrm>
            <a:off x="7833204" y="3843422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Retrieve tutorials</a:t>
            </a:r>
            <a:endParaRPr kumimoji="1" lang="ko-KR" altLang="en-US" dirty="0"/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1B0F8620-40F0-D64E-8FB3-F4DB97E639F0}"/>
              </a:ext>
            </a:extLst>
          </p:cNvPr>
          <p:cNvSpPr/>
          <p:nvPr/>
        </p:nvSpPr>
        <p:spPr>
          <a:xfrm>
            <a:off x="4259944" y="1995170"/>
            <a:ext cx="1455572" cy="9255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</a:t>
            </a:r>
          </a:p>
          <a:p>
            <a:pPr algn="ctr"/>
            <a:r>
              <a:rPr kumimoji="1" lang="en-US" altLang="ko-KR" dirty="0"/>
              <a:t>‘accounts’</a:t>
            </a:r>
          </a:p>
          <a:p>
            <a:pPr algn="ctr"/>
            <a:r>
              <a:rPr kumimoji="1" lang="en-US" altLang="ko-KR" dirty="0"/>
              <a:t>‘workouts’</a:t>
            </a:r>
            <a:endParaRPr kumimoji="1" lang="ko-KR" altLang="en-US" dirty="0"/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BE57301E-69C7-1144-B0DF-EDE222462464}"/>
              </a:ext>
            </a:extLst>
          </p:cNvPr>
          <p:cNvSpPr/>
          <p:nvPr/>
        </p:nvSpPr>
        <p:spPr>
          <a:xfrm>
            <a:off x="7342884" y="2038351"/>
            <a:ext cx="1128875" cy="6842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Parser</a:t>
            </a:r>
            <a:endParaRPr kumimoji="1" lang="ko-KR" altLang="en-US" dirty="0"/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1B154295-9813-554B-9F95-9A2F824A6C9F}"/>
              </a:ext>
            </a:extLst>
          </p:cNvPr>
          <p:cNvSpPr/>
          <p:nvPr/>
        </p:nvSpPr>
        <p:spPr>
          <a:xfrm>
            <a:off x="10371499" y="1972337"/>
            <a:ext cx="1291864" cy="8048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Workout Document</a:t>
            </a:r>
            <a:endParaRPr kumimoji="1"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6531AC-0D90-0043-A477-C009665E185E}"/>
              </a:ext>
            </a:extLst>
          </p:cNvPr>
          <p:cNvCxnSpPr>
            <a:cxnSpLocks/>
          </p:cNvCxnSpPr>
          <p:nvPr/>
        </p:nvCxnSpPr>
        <p:spPr>
          <a:xfrm flipH="1">
            <a:off x="6000254" y="2374782"/>
            <a:ext cx="1065645" cy="147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DBF525D-49D8-1448-A15B-9BEACABC302A}"/>
              </a:ext>
            </a:extLst>
          </p:cNvPr>
          <p:cNvCxnSpPr>
            <a:cxnSpLocks/>
          </p:cNvCxnSpPr>
          <p:nvPr/>
        </p:nvCxnSpPr>
        <p:spPr>
          <a:xfrm flipH="1" flipV="1">
            <a:off x="5616996" y="3043842"/>
            <a:ext cx="446857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BF54CE9-DC91-C241-A761-6F7F96AE27DA}"/>
              </a:ext>
            </a:extLst>
          </p:cNvPr>
          <p:cNvCxnSpPr>
            <a:cxnSpLocks/>
          </p:cNvCxnSpPr>
          <p:nvPr/>
        </p:nvCxnSpPr>
        <p:spPr>
          <a:xfrm flipH="1">
            <a:off x="4810838" y="3040622"/>
            <a:ext cx="140796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B371FDC-3318-7D46-87F4-45F2195F5ADD}"/>
              </a:ext>
            </a:extLst>
          </p:cNvPr>
          <p:cNvCxnSpPr>
            <a:cxnSpLocks/>
          </p:cNvCxnSpPr>
          <p:nvPr/>
        </p:nvCxnSpPr>
        <p:spPr>
          <a:xfrm flipH="1">
            <a:off x="3289738" y="3040622"/>
            <a:ext cx="945456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B152A6-E6C1-CA4E-8828-B8412570DA22}"/>
              </a:ext>
            </a:extLst>
          </p:cNvPr>
          <p:cNvSpPr txBox="1"/>
          <p:nvPr/>
        </p:nvSpPr>
        <p:spPr>
          <a:xfrm>
            <a:off x="4951634" y="4883961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Workouts</a:t>
            </a:r>
            <a:endParaRPr kumimoji="1"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907F21-DEED-5148-B84D-36141E181BF1}"/>
              </a:ext>
            </a:extLst>
          </p:cNvPr>
          <p:cNvSpPr txBox="1"/>
          <p:nvPr/>
        </p:nvSpPr>
        <p:spPr>
          <a:xfrm>
            <a:off x="8829224" y="4950394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Tutorials</a:t>
            </a:r>
            <a:endParaRPr kumimoji="1" lang="ko-KR" altLang="en-US" dirty="0"/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BE6A0002-5F01-7A41-B346-EFDDFE41DBD5}"/>
              </a:ext>
            </a:extLst>
          </p:cNvPr>
          <p:cNvSpPr/>
          <p:nvPr/>
        </p:nvSpPr>
        <p:spPr>
          <a:xfrm>
            <a:off x="1369394" y="1261803"/>
            <a:ext cx="8449653" cy="3639561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831FDAC-E876-AF40-A723-BD08805C415A}"/>
              </a:ext>
            </a:extLst>
          </p:cNvPr>
          <p:cNvSpPr txBox="1"/>
          <p:nvPr/>
        </p:nvSpPr>
        <p:spPr>
          <a:xfrm>
            <a:off x="1626569" y="1465974"/>
            <a:ext cx="112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Server</a:t>
            </a:r>
            <a:endParaRPr kumimoji="1" lang="ko-KR" altLang="en-US" sz="2800" dirty="0"/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B3554774-5D06-B143-86EC-FCCC1EE5E85C}"/>
              </a:ext>
            </a:extLst>
          </p:cNvPr>
          <p:cNvSpPr/>
          <p:nvPr/>
        </p:nvSpPr>
        <p:spPr>
          <a:xfrm>
            <a:off x="1363044" y="5618678"/>
            <a:ext cx="8287731" cy="912814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ECF9904-3BC7-DE40-940F-490D48DC1117}"/>
              </a:ext>
            </a:extLst>
          </p:cNvPr>
          <p:cNvCxnSpPr>
            <a:cxnSpLocks/>
          </p:cNvCxnSpPr>
          <p:nvPr/>
        </p:nvCxnSpPr>
        <p:spPr>
          <a:xfrm flipH="1" flipV="1">
            <a:off x="6119688" y="2814241"/>
            <a:ext cx="1837120" cy="7321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523A8E4-12AC-5741-B8E6-35BAF7A555F6}"/>
              </a:ext>
            </a:extLst>
          </p:cNvPr>
          <p:cNvCxnSpPr>
            <a:cxnSpLocks/>
          </p:cNvCxnSpPr>
          <p:nvPr/>
        </p:nvCxnSpPr>
        <p:spPr>
          <a:xfrm flipV="1">
            <a:off x="2940198" y="4722194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C622704-662B-3046-B054-595963C01EE3}"/>
              </a:ext>
            </a:extLst>
          </p:cNvPr>
          <p:cNvCxnSpPr>
            <a:cxnSpLocks/>
          </p:cNvCxnSpPr>
          <p:nvPr/>
        </p:nvCxnSpPr>
        <p:spPr>
          <a:xfrm flipV="1">
            <a:off x="4571755" y="4668140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F394254-210E-B049-A468-BA1C75C88D12}"/>
              </a:ext>
            </a:extLst>
          </p:cNvPr>
          <p:cNvCxnSpPr>
            <a:cxnSpLocks/>
          </p:cNvCxnSpPr>
          <p:nvPr/>
        </p:nvCxnSpPr>
        <p:spPr>
          <a:xfrm>
            <a:off x="4910918" y="4677353"/>
            <a:ext cx="1" cy="8748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4ABD342-0CEE-F44E-A8B4-A77AC9C1F085}"/>
              </a:ext>
            </a:extLst>
          </p:cNvPr>
          <p:cNvCxnSpPr>
            <a:cxnSpLocks/>
          </p:cNvCxnSpPr>
          <p:nvPr/>
        </p:nvCxnSpPr>
        <p:spPr>
          <a:xfrm flipV="1">
            <a:off x="8373172" y="4714452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554FC7B-7388-5F4F-8CDA-F701E210AF8B}"/>
              </a:ext>
            </a:extLst>
          </p:cNvPr>
          <p:cNvCxnSpPr>
            <a:cxnSpLocks/>
          </p:cNvCxnSpPr>
          <p:nvPr/>
        </p:nvCxnSpPr>
        <p:spPr>
          <a:xfrm>
            <a:off x="8712335" y="4723665"/>
            <a:ext cx="1" cy="8748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4597174-F21D-3F4B-921B-7DE1B6740795}"/>
              </a:ext>
            </a:extLst>
          </p:cNvPr>
          <p:cNvCxnSpPr>
            <a:cxnSpLocks/>
          </p:cNvCxnSpPr>
          <p:nvPr/>
        </p:nvCxnSpPr>
        <p:spPr>
          <a:xfrm flipV="1">
            <a:off x="6685736" y="4668140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CA89FA2-BA3B-BC49-BE2F-EDDE03F981C5}"/>
              </a:ext>
            </a:extLst>
          </p:cNvPr>
          <p:cNvCxnSpPr>
            <a:cxnSpLocks/>
          </p:cNvCxnSpPr>
          <p:nvPr/>
        </p:nvCxnSpPr>
        <p:spPr>
          <a:xfrm flipH="1">
            <a:off x="8829225" y="2374782"/>
            <a:ext cx="1269902" cy="7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DB3FA1F-7D72-8D4D-AA26-108E474CD020}"/>
              </a:ext>
            </a:extLst>
          </p:cNvPr>
          <p:cNvSpPr txBox="1"/>
          <p:nvPr/>
        </p:nvSpPr>
        <p:spPr>
          <a:xfrm>
            <a:off x="1471365" y="572429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UI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34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FB75D76-3F2F-3348-ABDA-5533E23B2399}"/>
              </a:ext>
            </a:extLst>
          </p:cNvPr>
          <p:cNvSpPr/>
          <p:nvPr/>
        </p:nvSpPr>
        <p:spPr>
          <a:xfrm>
            <a:off x="1909305" y="3658159"/>
            <a:ext cx="7581272" cy="100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893D3-9D07-43D1-98C7-E3B944FC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78051"/>
            <a:ext cx="9906000" cy="10109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Technologies Used</a:t>
            </a:r>
            <a:endParaRPr lang="en-US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4DECA2E-82EE-CE4D-9D0E-AFFE0C91F085}"/>
              </a:ext>
            </a:extLst>
          </p:cNvPr>
          <p:cNvSpPr/>
          <p:nvPr/>
        </p:nvSpPr>
        <p:spPr>
          <a:xfrm>
            <a:off x="4025632" y="5724292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 Workouts</a:t>
            </a:r>
            <a:endParaRPr kumimoji="1" lang="ko-KR" altLang="en-US" dirty="0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2A10BD76-73D9-DA46-A6EC-4C84EBB30368}"/>
              </a:ext>
            </a:extLst>
          </p:cNvPr>
          <p:cNvSpPr/>
          <p:nvPr/>
        </p:nvSpPr>
        <p:spPr>
          <a:xfrm>
            <a:off x="5957950" y="5739771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Customize Workouts</a:t>
            </a:r>
            <a:endParaRPr kumimoji="1" lang="ko-KR" altLang="en-US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BB23FFD5-9EC7-A741-AC03-96898A247327}"/>
              </a:ext>
            </a:extLst>
          </p:cNvPr>
          <p:cNvSpPr/>
          <p:nvPr/>
        </p:nvSpPr>
        <p:spPr>
          <a:xfrm>
            <a:off x="7847844" y="5739771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Check tutorials</a:t>
            </a:r>
            <a:endParaRPr kumimoji="1" lang="ko-KR" altLang="en-US" dirty="0"/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BDE3DD6-EB86-AB4A-8E3A-697B1AB80FC7}"/>
              </a:ext>
            </a:extLst>
          </p:cNvPr>
          <p:cNvSpPr/>
          <p:nvPr/>
        </p:nvSpPr>
        <p:spPr>
          <a:xfrm>
            <a:off x="2212412" y="5724292"/>
            <a:ext cx="1455572" cy="68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Login</a:t>
            </a:r>
            <a:endParaRPr kumimoji="1" lang="ko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FEEC37F6-AC28-7C48-A63D-AC68595970F3}"/>
              </a:ext>
            </a:extLst>
          </p:cNvPr>
          <p:cNvSpPr/>
          <p:nvPr/>
        </p:nvSpPr>
        <p:spPr>
          <a:xfrm>
            <a:off x="2212412" y="3822742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Authorization</a:t>
            </a:r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80520486-3C23-8543-9FFA-C3B8DD23F7A5}"/>
              </a:ext>
            </a:extLst>
          </p:cNvPr>
          <p:cNvSpPr/>
          <p:nvPr/>
        </p:nvSpPr>
        <p:spPr>
          <a:xfrm>
            <a:off x="4025632" y="3822743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Filtering logic</a:t>
            </a:r>
            <a:endParaRPr kumimoji="1" lang="ko-KR" altLang="en-US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8EF52E-E9ED-8749-AE95-79E7BE8FCC9E}"/>
              </a:ext>
            </a:extLst>
          </p:cNvPr>
          <p:cNvSpPr/>
          <p:nvPr/>
        </p:nvSpPr>
        <p:spPr>
          <a:xfrm>
            <a:off x="5957950" y="3842201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Store workouts</a:t>
            </a:r>
            <a:endParaRPr kumimoji="1" lang="ko-KR" altLang="en-US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6546061-B210-0046-89A4-AE36A7438B0E}"/>
              </a:ext>
            </a:extLst>
          </p:cNvPr>
          <p:cNvSpPr/>
          <p:nvPr/>
        </p:nvSpPr>
        <p:spPr>
          <a:xfrm>
            <a:off x="7833204" y="3843422"/>
            <a:ext cx="1455572" cy="6842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Retrieve tutorials</a:t>
            </a:r>
            <a:endParaRPr kumimoji="1" lang="ko-KR" altLang="en-US" dirty="0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42B4775-4195-5049-9397-E6C5D790FCA2}"/>
              </a:ext>
            </a:extLst>
          </p:cNvPr>
          <p:cNvSpPr/>
          <p:nvPr/>
        </p:nvSpPr>
        <p:spPr>
          <a:xfrm>
            <a:off x="4259944" y="1995170"/>
            <a:ext cx="1455572" cy="9255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</a:t>
            </a:r>
          </a:p>
          <a:p>
            <a:pPr algn="ctr"/>
            <a:r>
              <a:rPr kumimoji="1" lang="en-US" altLang="ko-KR" dirty="0"/>
              <a:t>‘accounts’</a:t>
            </a:r>
          </a:p>
          <a:p>
            <a:pPr algn="ctr"/>
            <a:r>
              <a:rPr kumimoji="1" lang="en-US" altLang="ko-KR" dirty="0"/>
              <a:t>‘workouts’</a:t>
            </a:r>
            <a:endParaRPr kumimoji="1" lang="ko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AA302D9-E443-1545-A93F-B3BF10D83ED2}"/>
              </a:ext>
            </a:extLst>
          </p:cNvPr>
          <p:cNvSpPr/>
          <p:nvPr/>
        </p:nvSpPr>
        <p:spPr>
          <a:xfrm>
            <a:off x="7342884" y="2038351"/>
            <a:ext cx="1128875" cy="6842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Parser</a:t>
            </a:r>
            <a:endParaRPr kumimoji="1" lang="ko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133BE4C5-C494-564C-9695-08FC0C0624E6}"/>
              </a:ext>
            </a:extLst>
          </p:cNvPr>
          <p:cNvSpPr/>
          <p:nvPr/>
        </p:nvSpPr>
        <p:spPr>
          <a:xfrm>
            <a:off x="10371499" y="1972337"/>
            <a:ext cx="1291864" cy="8048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Workout Document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E020A5-38C5-A143-B5E9-2DCCE527F68D}"/>
              </a:ext>
            </a:extLst>
          </p:cNvPr>
          <p:cNvCxnSpPr>
            <a:cxnSpLocks/>
          </p:cNvCxnSpPr>
          <p:nvPr/>
        </p:nvCxnSpPr>
        <p:spPr>
          <a:xfrm flipH="1">
            <a:off x="6000254" y="2374782"/>
            <a:ext cx="1065645" cy="147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42E221-1C4C-DE44-B97C-B58E0AAF9C31}"/>
              </a:ext>
            </a:extLst>
          </p:cNvPr>
          <p:cNvCxnSpPr>
            <a:cxnSpLocks/>
          </p:cNvCxnSpPr>
          <p:nvPr/>
        </p:nvCxnSpPr>
        <p:spPr>
          <a:xfrm flipH="1" flipV="1">
            <a:off x="5616996" y="3043842"/>
            <a:ext cx="446857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83715AE-2D44-6441-928A-B51E322C841A}"/>
              </a:ext>
            </a:extLst>
          </p:cNvPr>
          <p:cNvCxnSpPr>
            <a:cxnSpLocks/>
          </p:cNvCxnSpPr>
          <p:nvPr/>
        </p:nvCxnSpPr>
        <p:spPr>
          <a:xfrm flipH="1">
            <a:off x="4810838" y="3040622"/>
            <a:ext cx="140796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82E599-12E4-794A-9B86-915537595CEE}"/>
              </a:ext>
            </a:extLst>
          </p:cNvPr>
          <p:cNvCxnSpPr>
            <a:cxnSpLocks/>
          </p:cNvCxnSpPr>
          <p:nvPr/>
        </p:nvCxnSpPr>
        <p:spPr>
          <a:xfrm flipH="1">
            <a:off x="3289738" y="3040622"/>
            <a:ext cx="945456" cy="505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7E6AE4B-73C9-644E-93C6-01BD66CBE2FD}"/>
              </a:ext>
            </a:extLst>
          </p:cNvPr>
          <p:cNvSpPr txBox="1"/>
          <p:nvPr/>
        </p:nvSpPr>
        <p:spPr>
          <a:xfrm>
            <a:off x="4951634" y="4883961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Workouts</a:t>
            </a:r>
            <a:endParaRPr kumimoji="1"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A2FFC0-A270-EF45-88A1-59887744D7A3}"/>
              </a:ext>
            </a:extLst>
          </p:cNvPr>
          <p:cNvSpPr txBox="1"/>
          <p:nvPr/>
        </p:nvSpPr>
        <p:spPr>
          <a:xfrm>
            <a:off x="8829224" y="4950394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Tutorials</a:t>
            </a:r>
            <a:endParaRPr kumimoji="1" lang="ko-KR" altLang="en-US" dirty="0"/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A8DE5084-33D2-474D-A720-465470EBF83B}"/>
              </a:ext>
            </a:extLst>
          </p:cNvPr>
          <p:cNvSpPr/>
          <p:nvPr/>
        </p:nvSpPr>
        <p:spPr>
          <a:xfrm>
            <a:off x="1369394" y="1261803"/>
            <a:ext cx="8449653" cy="3639561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87831-176D-EF41-A0AA-2E34DD53713E}"/>
              </a:ext>
            </a:extLst>
          </p:cNvPr>
          <p:cNvSpPr txBox="1"/>
          <p:nvPr/>
        </p:nvSpPr>
        <p:spPr>
          <a:xfrm>
            <a:off x="1626569" y="1465974"/>
            <a:ext cx="112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Server</a:t>
            </a:r>
            <a:endParaRPr kumimoji="1" lang="ko-KR" altLang="en-US" sz="2800" dirty="0"/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672EF0CC-1D8F-1341-8DAC-5472AA53C0BC}"/>
              </a:ext>
            </a:extLst>
          </p:cNvPr>
          <p:cNvSpPr/>
          <p:nvPr/>
        </p:nvSpPr>
        <p:spPr>
          <a:xfrm>
            <a:off x="1363044" y="5618678"/>
            <a:ext cx="8287731" cy="912814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5056DE9-E19B-BC4F-A983-F525B6C07238}"/>
              </a:ext>
            </a:extLst>
          </p:cNvPr>
          <p:cNvCxnSpPr>
            <a:cxnSpLocks/>
          </p:cNvCxnSpPr>
          <p:nvPr/>
        </p:nvCxnSpPr>
        <p:spPr>
          <a:xfrm flipH="1" flipV="1">
            <a:off x="6119688" y="2814241"/>
            <a:ext cx="1837120" cy="7321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ACE4056-2082-7349-B086-D8A416A7E574}"/>
              </a:ext>
            </a:extLst>
          </p:cNvPr>
          <p:cNvCxnSpPr>
            <a:cxnSpLocks/>
          </p:cNvCxnSpPr>
          <p:nvPr/>
        </p:nvCxnSpPr>
        <p:spPr>
          <a:xfrm flipV="1">
            <a:off x="2940198" y="4722194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D0EF2F-62EC-CF43-9E9A-A946837CB30F}"/>
              </a:ext>
            </a:extLst>
          </p:cNvPr>
          <p:cNvCxnSpPr>
            <a:cxnSpLocks/>
          </p:cNvCxnSpPr>
          <p:nvPr/>
        </p:nvCxnSpPr>
        <p:spPr>
          <a:xfrm flipV="1">
            <a:off x="4571755" y="4668140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831C66-353E-604D-A4A2-F61D66941D8A}"/>
              </a:ext>
            </a:extLst>
          </p:cNvPr>
          <p:cNvCxnSpPr>
            <a:cxnSpLocks/>
          </p:cNvCxnSpPr>
          <p:nvPr/>
        </p:nvCxnSpPr>
        <p:spPr>
          <a:xfrm>
            <a:off x="4910918" y="4677353"/>
            <a:ext cx="1" cy="8748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0A0BD30-5FB8-CA4E-924F-6D903E54D164}"/>
              </a:ext>
            </a:extLst>
          </p:cNvPr>
          <p:cNvCxnSpPr>
            <a:cxnSpLocks/>
          </p:cNvCxnSpPr>
          <p:nvPr/>
        </p:nvCxnSpPr>
        <p:spPr>
          <a:xfrm flipV="1">
            <a:off x="8373172" y="4714452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048B835-AC13-1549-AF7E-4AB5ED815FCC}"/>
              </a:ext>
            </a:extLst>
          </p:cNvPr>
          <p:cNvCxnSpPr>
            <a:cxnSpLocks/>
          </p:cNvCxnSpPr>
          <p:nvPr/>
        </p:nvCxnSpPr>
        <p:spPr>
          <a:xfrm>
            <a:off x="8712335" y="4723665"/>
            <a:ext cx="1" cy="8748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4936625-A6BF-B749-8B51-4846B74D77CA}"/>
              </a:ext>
            </a:extLst>
          </p:cNvPr>
          <p:cNvCxnSpPr>
            <a:cxnSpLocks/>
          </p:cNvCxnSpPr>
          <p:nvPr/>
        </p:nvCxnSpPr>
        <p:spPr>
          <a:xfrm flipV="1">
            <a:off x="6685736" y="4668140"/>
            <a:ext cx="0" cy="8412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EA74203-801B-D142-A75A-2C657BA01B6A}"/>
              </a:ext>
            </a:extLst>
          </p:cNvPr>
          <p:cNvCxnSpPr>
            <a:cxnSpLocks/>
          </p:cNvCxnSpPr>
          <p:nvPr/>
        </p:nvCxnSpPr>
        <p:spPr>
          <a:xfrm flipH="1">
            <a:off x="8829225" y="2374782"/>
            <a:ext cx="1269902" cy="7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B6012F-897D-4242-A7EA-B9CE9B204B96}"/>
              </a:ext>
            </a:extLst>
          </p:cNvPr>
          <p:cNvSpPr txBox="1"/>
          <p:nvPr/>
        </p:nvSpPr>
        <p:spPr>
          <a:xfrm>
            <a:off x="1471365" y="572429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UI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43D90B-7CD2-054F-A666-094AA435F01A}"/>
              </a:ext>
            </a:extLst>
          </p:cNvPr>
          <p:cNvSpPr txBox="1"/>
          <p:nvPr/>
        </p:nvSpPr>
        <p:spPr>
          <a:xfrm>
            <a:off x="5396253" y="1351885"/>
            <a:ext cx="137409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2400" dirty="0"/>
              <a:t>MongoDB</a:t>
            </a:r>
            <a:endParaRPr kumimoji="1" lang="ko-KR" alt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69082-2769-7542-9687-D0EEEA8F7F95}"/>
              </a:ext>
            </a:extLst>
          </p:cNvPr>
          <p:cNvSpPr txBox="1"/>
          <p:nvPr/>
        </p:nvSpPr>
        <p:spPr>
          <a:xfrm>
            <a:off x="1786740" y="2315587"/>
            <a:ext cx="80765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2400" dirty="0"/>
              <a:t>AWS</a:t>
            </a:r>
            <a:endParaRPr kumimoji="1" lang="ko-KR" altLang="en-US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B35267-75CB-8B4C-9F0C-22640E5AC815}"/>
              </a:ext>
            </a:extLst>
          </p:cNvPr>
          <p:cNvSpPr txBox="1"/>
          <p:nvPr/>
        </p:nvSpPr>
        <p:spPr>
          <a:xfrm>
            <a:off x="10170527" y="3979218"/>
            <a:ext cx="171072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sz="2400" dirty="0"/>
              <a:t>Python-Flask</a:t>
            </a:r>
            <a:endParaRPr kumimoji="1" lang="ko-KR" altLang="en-US" sz="2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2A67D94-F94B-8E44-97E1-6FEAB46039D9}"/>
              </a:ext>
            </a:extLst>
          </p:cNvPr>
          <p:cNvCxnSpPr>
            <a:cxnSpLocks/>
          </p:cNvCxnSpPr>
          <p:nvPr/>
        </p:nvCxnSpPr>
        <p:spPr>
          <a:xfrm flipH="1">
            <a:off x="5079690" y="1761744"/>
            <a:ext cx="261296" cy="173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3CBD10F-B7A1-CE4C-899F-6B99107CDDD4}"/>
              </a:ext>
            </a:extLst>
          </p:cNvPr>
          <p:cNvCxnSpPr>
            <a:cxnSpLocks/>
            <a:stCxn id="82" idx="0"/>
            <a:endCxn id="88" idx="2"/>
          </p:cNvCxnSpPr>
          <p:nvPr/>
        </p:nvCxnSpPr>
        <p:spPr>
          <a:xfrm flipV="1">
            <a:off x="2190569" y="1989194"/>
            <a:ext cx="1" cy="326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61C5CB-A74A-424B-8051-1D9A36841737}"/>
              </a:ext>
            </a:extLst>
          </p:cNvPr>
          <p:cNvCxnSpPr>
            <a:cxnSpLocks/>
            <a:stCxn id="90" idx="1"/>
            <a:endCxn id="6" idx="3"/>
          </p:cNvCxnSpPr>
          <p:nvPr/>
        </p:nvCxnSpPr>
        <p:spPr>
          <a:xfrm flipH="1" flipV="1">
            <a:off x="9490577" y="4160324"/>
            <a:ext cx="679950" cy="49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33E9F2-4979-2347-9445-B64CB6B658AB}"/>
              </a:ext>
            </a:extLst>
          </p:cNvPr>
          <p:cNvSpPr txBox="1"/>
          <p:nvPr/>
        </p:nvSpPr>
        <p:spPr>
          <a:xfrm>
            <a:off x="9969113" y="5147215"/>
            <a:ext cx="2183575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2400" dirty="0"/>
              <a:t>HTML, CSS, JS</a:t>
            </a:r>
          </a:p>
          <a:p>
            <a:r>
              <a:rPr kumimoji="1" lang="en-US" altLang="ko-KR" sz="2400" dirty="0"/>
              <a:t>with Bootstrap4</a:t>
            </a:r>
            <a:endParaRPr kumimoji="1" lang="ko-KR" altLang="en-US" sz="24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528F6EC-A7EF-2048-8913-2D76463C626F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9490577" y="5562714"/>
            <a:ext cx="478536" cy="201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6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36DA7-53D7-401C-9D35-13BCD25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81F0-3177-426E-A146-619B7B65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88" y="2256366"/>
            <a:ext cx="4806949" cy="39650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Slack for communication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 for version control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Trello for scrum 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Daily meeting (3 per week) in same place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Strictly followed 15-min, 3-questions meeting!</a:t>
            </a: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2D3C13C1-D8E4-47A0-BEDD-A2A1D2C15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846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27-6EEC-4334-93AE-C0CDD976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Development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50F2-AD6A-49BF-A253-CCDE0D52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Didn’t like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D152-FFEB-403C-BB3B-5C532E8E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 time in each others’ schedules</a:t>
            </a:r>
          </a:p>
          <a:p>
            <a:r>
              <a:rPr lang="en-US" dirty="0">
                <a:solidFill>
                  <a:schemeClr val="bg1"/>
                </a:solidFill>
              </a:rPr>
              <a:t>Errors from unfamiliar front-end world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96FE-FA75-4A1A-85BB-9594353A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liked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D2248-9E61-438A-9FA7-A816CB51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new ways to code</a:t>
            </a:r>
          </a:p>
          <a:p>
            <a:r>
              <a:rPr lang="en-US" dirty="0">
                <a:solidFill>
                  <a:schemeClr val="bg1"/>
                </a:solidFill>
              </a:rPr>
              <a:t>New experiences, and new insights from our first web development!</a:t>
            </a:r>
          </a:p>
        </p:txBody>
      </p:sp>
    </p:spTree>
    <p:extLst>
      <p:ext uri="{BB962C8B-B14F-4D97-AF65-F5344CB8AC3E}">
        <p14:creationId xmlns:p14="http://schemas.microsoft.com/office/powerpoint/2010/main" val="199024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02D19-7B16-4AA7-A0F9-4E6A839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06" y="555889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576E-3D10-47F9-A3BC-08A7D93A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3" y="2227528"/>
            <a:ext cx="5083174" cy="396504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development skills</a:t>
            </a:r>
          </a:p>
          <a:p>
            <a:r>
              <a:rPr lang="en-US" dirty="0">
                <a:solidFill>
                  <a:schemeClr val="bg1"/>
                </a:solidFill>
              </a:rPr>
              <a:t>Scrum</a:t>
            </a:r>
          </a:p>
          <a:p>
            <a:r>
              <a:rPr lang="en-US" dirty="0">
                <a:solidFill>
                  <a:schemeClr val="bg1"/>
                </a:solidFill>
              </a:rPr>
              <a:t>Communication is SO IMPORTANT!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Sharing progress frequently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Assigning proper tasks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Proper document for co-working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3740E6AF-6177-497C-840E-0AE9F1A4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833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AF6B0-E764-4133-A7BD-95BC20DC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4007-1480-4483-B0F9-C2E5C0C5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6" y="2249487"/>
            <a:ext cx="4816474" cy="396504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Make customizing and viewing fitness programs easier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Simpler platform</a:t>
            </a:r>
          </a:p>
          <a:p>
            <a:r>
              <a:rPr lang="en-US" sz="2800" dirty="0">
                <a:solidFill>
                  <a:schemeClr val="bg1"/>
                </a:solidFill>
              </a:rPr>
              <a:t>Share programs with friends</a:t>
            </a:r>
          </a:p>
          <a:p>
            <a:r>
              <a:rPr lang="en-US" sz="2800" dirty="0">
                <a:solidFill>
                  <a:schemeClr val="bg1"/>
                </a:solidFill>
              </a:rPr>
              <a:t>Share knowledge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World2">
            <a:extLst>
              <a:ext uri="{FF2B5EF4-FFF2-40B4-BE49-F238E27FC236}">
                <a16:creationId xmlns:a16="http://schemas.microsoft.com/office/drawing/2014/main" id="{F7B4DE21-3490-4AB7-8CFB-1054AB9CE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92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27-6EEC-4334-93AE-C0CDD976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56194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83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64D9C-000E-45A1-B399-8ED28339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689B-DA82-4A58-B9A6-622F27CC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92719" cy="396504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Efficiently search a program</a:t>
            </a:r>
          </a:p>
          <a:p>
            <a:r>
              <a:rPr lang="en-US" sz="2800" dirty="0">
                <a:solidFill>
                  <a:schemeClr val="bg1"/>
                </a:solidFill>
              </a:rPr>
              <a:t>Efficiently create their own program</a:t>
            </a:r>
          </a:p>
          <a:p>
            <a:r>
              <a:rPr lang="en-US" sz="2800" dirty="0">
                <a:solidFill>
                  <a:schemeClr val="bg1"/>
                </a:solidFill>
              </a:rPr>
              <a:t>Upload personal programs and share with others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Export programs to email</a:t>
            </a:r>
          </a:p>
          <a:p>
            <a:r>
              <a:rPr lang="en-US" sz="2800" dirty="0">
                <a:solidFill>
                  <a:schemeClr val="bg1"/>
                </a:solidFill>
              </a:rPr>
              <a:t>Give a feedback for programs</a:t>
            </a:r>
          </a:p>
        </p:txBody>
      </p:sp>
      <p:pic>
        <p:nvPicPr>
          <p:cNvPr id="7" name="Graphic 6" descr="Teamwork">
            <a:extLst>
              <a:ext uri="{FF2B5EF4-FFF2-40B4-BE49-F238E27FC236}">
                <a16:creationId xmlns:a16="http://schemas.microsoft.com/office/drawing/2014/main" id="{C5035E78-A908-42FD-8AA0-8740E04A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5581" y="910432"/>
            <a:ext cx="4962569" cy="4962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9F21800-6890-ED4F-804A-28B87B48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41" y="2366963"/>
            <a:ext cx="312693" cy="32590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61F93B7-45E2-CF4F-93BB-5C3BE7D03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38" y="2976797"/>
            <a:ext cx="312693" cy="32590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D6ACFFF-65FA-F446-8B4E-55D38534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9" y="3644431"/>
            <a:ext cx="312693" cy="325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A8D42E-CC22-5143-9289-3B3493994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64" y="4862409"/>
            <a:ext cx="328361" cy="2462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A3F9C7-EABF-4C45-8AE2-AC19ED5F1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17" y="5476096"/>
            <a:ext cx="328361" cy="2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chemeClr val="tx1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CF5-2F04-453A-B21D-BA1CDFF3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DevelopmentAl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MIlestones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7BFE-0BD6-4338-8722-B168BBD6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952" y="2249485"/>
            <a:ext cx="4649783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E3C4-FFDC-4C6A-9C72-F7CAB020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952" y="3073397"/>
            <a:ext cx="5052849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experience in web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Hard communication at the beginning</a:t>
            </a:r>
          </a:p>
          <a:p>
            <a:r>
              <a:rPr lang="en-US" dirty="0">
                <a:solidFill>
                  <a:schemeClr val="bg1"/>
                </a:solidFill>
              </a:rPr>
              <a:t>Hard to distribute tasks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F86DB-D9FA-4FEE-817A-F658196F7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646602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Accomplishments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2876-B2E1-458D-A6CF-1938AB0E1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5536324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Played with new languages / frameworks</a:t>
            </a:r>
          </a:p>
          <a:p>
            <a:r>
              <a:rPr lang="en-US" dirty="0">
                <a:solidFill>
                  <a:schemeClr val="bg1"/>
                </a:solidFill>
              </a:rPr>
              <a:t>Learned Scrum</a:t>
            </a:r>
          </a:p>
          <a:p>
            <a:r>
              <a:rPr lang="en-US" dirty="0">
                <a:solidFill>
                  <a:schemeClr val="bg1"/>
                </a:solidFill>
              </a:rPr>
              <a:t>Created a working product with team members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2" name="Rectangle 5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AC83A-26CF-40A0-8A31-E1A3C74A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Main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74D4-B157-42E0-8C48-1C0C5188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3CFB87-753A-4D6A-9C58-2FA44576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8" y="1685684"/>
            <a:ext cx="10260656" cy="46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350140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Workout program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0B50B-8812-40EB-9DB7-6A10199D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508125"/>
            <a:ext cx="10365989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1" y="294254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program detail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728A5-927B-4481-A0DA-59229257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2" y="1390272"/>
            <a:ext cx="10475915" cy="47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4" y="232153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program detail page </a:t>
            </a:r>
            <a:r>
              <a:rPr lang="en-US" sz="4000" dirty="0"/>
              <a:t>(continue)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CEDE-8E63-45A2-8137-6962616A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257300"/>
            <a:ext cx="10112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1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261649"/>
            <a:ext cx="9912355" cy="819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Customize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6FDD0-E719-4961-A557-5EB1F2FD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377950"/>
            <a:ext cx="10426700" cy="4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287</Words>
  <Application>Microsoft Macintosh PowerPoint</Application>
  <PresentationFormat>와이드스크린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My Fitness Program</vt:lpstr>
      <vt:lpstr>Our Purpose</vt:lpstr>
      <vt:lpstr>Goals</vt:lpstr>
      <vt:lpstr>DevelopmentAl MIlestones</vt:lpstr>
      <vt:lpstr>Main Page</vt:lpstr>
      <vt:lpstr>Workout program page</vt:lpstr>
      <vt:lpstr>program detail page</vt:lpstr>
      <vt:lpstr>program detail page (continue)</vt:lpstr>
      <vt:lpstr>Customize page</vt:lpstr>
      <vt:lpstr>Customize page (continue)</vt:lpstr>
      <vt:lpstr>How To page</vt:lpstr>
      <vt:lpstr>How To page (continue)</vt:lpstr>
      <vt:lpstr>Exercise Detail</vt:lpstr>
      <vt:lpstr>Exercise detail (continue)</vt:lpstr>
      <vt:lpstr>System Diagram</vt:lpstr>
      <vt:lpstr>Technologies Used</vt:lpstr>
      <vt:lpstr>Project Management</vt:lpstr>
      <vt:lpstr>The Development Experience</vt:lpstr>
      <vt:lpstr>What we learned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Fitness Program</dc:title>
  <dc:creator>Matthew Stone</dc:creator>
  <cp:lastModifiedBy>서 동평</cp:lastModifiedBy>
  <cp:revision>28</cp:revision>
  <dcterms:created xsi:type="dcterms:W3CDTF">2019-07-24T04:58:26Z</dcterms:created>
  <dcterms:modified xsi:type="dcterms:W3CDTF">2019-07-24T16:17:32Z</dcterms:modified>
</cp:coreProperties>
</file>