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86" r:id="rId4"/>
    <p:sldId id="272" r:id="rId5"/>
    <p:sldId id="280" r:id="rId6"/>
    <p:sldId id="276" r:id="rId7"/>
    <p:sldId id="277" r:id="rId8"/>
    <p:sldId id="275" r:id="rId9"/>
    <p:sldId id="273" r:id="rId10"/>
    <p:sldId id="281" r:id="rId11"/>
    <p:sldId id="287" r:id="rId12"/>
    <p:sldId id="278" r:id="rId1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36" autoAdjust="0"/>
    <p:restoredTop sz="95865" autoAdjust="0"/>
  </p:normalViewPr>
  <p:slideViewPr>
    <p:cSldViewPr>
      <p:cViewPr varScale="1">
        <p:scale>
          <a:sx n="127" d="100"/>
          <a:sy n="127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F4CA0-5303-475D-B230-5B493363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BC414-4790-45CF-A234-6472980DBBBF}" type="datetimeFigureOut">
              <a:rPr lang="en-US"/>
              <a:pPr>
                <a:defRPr/>
              </a:pPr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D5233-CA89-488F-9D2E-2758BF6C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941C-B456-4F4F-9824-DA8BEAA7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F281C-50EB-40DB-BAB3-BA4B47807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53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66D3-A262-434D-9C3F-B596248C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45E75-2D5A-4EA3-BC95-13146E871B67}" type="datetimeFigureOut">
              <a:rPr lang="en-US"/>
              <a:pPr>
                <a:defRPr/>
              </a:pPr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B01E-81E1-4757-A284-5F47913B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6CB55-EB6C-4B8E-80D7-568F8F44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58513-4CA2-4B35-A939-6CFA2A841D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3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D9A9D-EC8B-4F03-85B6-2E684A11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1B9FD-6AAD-45FC-9A45-5B4B94088B9B}" type="datetimeFigureOut">
              <a:rPr lang="en-US"/>
              <a:pPr>
                <a:defRPr/>
              </a:pPr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1D24F-7E4E-4CF3-B075-B637AEDE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BB699-ADF7-4004-8BE0-E2C1DFD3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69143-77CA-40C7-B2B0-2F26E081D5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07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289FF-C990-4EF5-A365-9DBABBB3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2F8F5-8604-44EA-8400-8007A192D5D6}" type="datetimeFigureOut">
              <a:rPr lang="en-US"/>
              <a:pPr>
                <a:defRPr/>
              </a:pPr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3605C-BA52-4BE4-AACB-B097761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0EA0-DB1C-4970-B307-EEB59E86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F73D8-19A8-4054-A23C-A1D1AC394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18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6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5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B6F9E-7C2F-417E-8313-C6E65B76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B7A4F-FFCB-4910-A424-A31BDA3AECF9}" type="datetimeFigureOut">
              <a:rPr lang="en-US"/>
              <a:pPr>
                <a:defRPr/>
              </a:pPr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C080-8725-4C7F-A359-4B070300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ACE85-B0EA-45FE-95F2-7620CC75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540D9-3360-4E5B-8288-E7F5F19B4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28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0BE801-A128-4676-82CD-47442A8F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4A7BB-B450-43E8-AE26-C4D4FAE1B244}" type="datetimeFigureOut">
              <a:rPr lang="en-US"/>
              <a:pPr>
                <a:defRPr/>
              </a:pPr>
              <a:t>7/3/19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C43C02F-C915-4705-B6B8-B7390B66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AECB4-268D-4560-8958-41306808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62B5C-5475-4E4C-9FAE-0AB786223C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19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30" indent="0">
              <a:buNone/>
              <a:defRPr sz="2000" b="1"/>
            </a:lvl2pPr>
            <a:lvl3pPr marL="913860" indent="0">
              <a:buNone/>
              <a:defRPr sz="1800" b="1"/>
            </a:lvl3pPr>
            <a:lvl4pPr marL="1370790" indent="0">
              <a:buNone/>
              <a:defRPr sz="1600" b="1"/>
            </a:lvl4pPr>
            <a:lvl5pPr marL="1827720" indent="0">
              <a:buNone/>
              <a:defRPr sz="1600" b="1"/>
            </a:lvl5pPr>
            <a:lvl6pPr marL="2284650" indent="0">
              <a:buNone/>
              <a:defRPr sz="1600" b="1"/>
            </a:lvl6pPr>
            <a:lvl7pPr marL="2741580" indent="0">
              <a:buNone/>
              <a:defRPr sz="1600" b="1"/>
            </a:lvl7pPr>
            <a:lvl8pPr marL="3198510" indent="0">
              <a:buNone/>
              <a:defRPr sz="1600" b="1"/>
            </a:lvl8pPr>
            <a:lvl9pPr marL="365544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30" indent="0">
              <a:buNone/>
              <a:defRPr sz="2000" b="1"/>
            </a:lvl2pPr>
            <a:lvl3pPr marL="913860" indent="0">
              <a:buNone/>
              <a:defRPr sz="1800" b="1"/>
            </a:lvl3pPr>
            <a:lvl4pPr marL="1370790" indent="0">
              <a:buNone/>
              <a:defRPr sz="1600" b="1"/>
            </a:lvl4pPr>
            <a:lvl5pPr marL="1827720" indent="0">
              <a:buNone/>
              <a:defRPr sz="1600" b="1"/>
            </a:lvl5pPr>
            <a:lvl6pPr marL="2284650" indent="0">
              <a:buNone/>
              <a:defRPr sz="1600" b="1"/>
            </a:lvl6pPr>
            <a:lvl7pPr marL="2741580" indent="0">
              <a:buNone/>
              <a:defRPr sz="1600" b="1"/>
            </a:lvl7pPr>
            <a:lvl8pPr marL="3198510" indent="0">
              <a:buNone/>
              <a:defRPr sz="1600" b="1"/>
            </a:lvl8pPr>
            <a:lvl9pPr marL="365544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4799F96-3007-46A3-B5F5-AE5304B4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F220B-4EF8-4E74-B32C-C80E52443023}" type="datetimeFigureOut">
              <a:rPr lang="en-US"/>
              <a:pPr>
                <a:defRPr/>
              </a:pPr>
              <a:t>7/3/19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D07FB91-4429-4942-9EA4-C3B3581D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8669CC-C858-433E-BD6D-32F1DA24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E44ED-2D04-4A27-8F13-FAD6C1E35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67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6B311B9-05C1-4728-948C-D84DEAA5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D6AFE-90DA-43B6-BA86-3A31F976811B}" type="datetimeFigureOut">
              <a:rPr lang="en-US"/>
              <a:pPr>
                <a:defRPr/>
              </a:pPr>
              <a:t>7/3/19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352E088-6E22-4E35-85A8-6B0D4E09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1FB2B9-1BDC-4D45-BAF8-CCB85DBA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A5775-3791-487B-8C5F-47296A9EA7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50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9476912-312F-4379-8AC4-BCB7C9CD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C7943-0759-4C9E-9F6A-11DE12E1F958}" type="datetimeFigureOut">
              <a:rPr lang="en-US"/>
              <a:pPr>
                <a:defRPr/>
              </a:pPr>
              <a:t>7/3/19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01D1989-D923-4A4F-85E0-D9E7A0A2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14B0004-CF9E-4F4A-B9D6-800108D9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16E80-870D-40BD-ABA8-82E5E2BBA6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51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930" indent="0">
              <a:buNone/>
              <a:defRPr sz="1200"/>
            </a:lvl2pPr>
            <a:lvl3pPr marL="913860" indent="0">
              <a:buNone/>
              <a:defRPr sz="1000"/>
            </a:lvl3pPr>
            <a:lvl4pPr marL="1370790" indent="0">
              <a:buNone/>
              <a:defRPr sz="900"/>
            </a:lvl4pPr>
            <a:lvl5pPr marL="1827720" indent="0">
              <a:buNone/>
              <a:defRPr sz="900"/>
            </a:lvl5pPr>
            <a:lvl6pPr marL="2284650" indent="0">
              <a:buNone/>
              <a:defRPr sz="900"/>
            </a:lvl6pPr>
            <a:lvl7pPr marL="2741580" indent="0">
              <a:buNone/>
              <a:defRPr sz="900"/>
            </a:lvl7pPr>
            <a:lvl8pPr marL="3198510" indent="0">
              <a:buNone/>
              <a:defRPr sz="900"/>
            </a:lvl8pPr>
            <a:lvl9pPr marL="36554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19C281-8E69-4A5A-B148-9F053500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F0A51-7968-4AAC-9927-DDF968B538E6}" type="datetimeFigureOut">
              <a:rPr lang="en-US"/>
              <a:pPr>
                <a:defRPr/>
              </a:pPr>
              <a:t>7/3/19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11F155F-EE35-46C9-B286-135F109B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2B24FB-489C-4D23-AD67-5B5CC9D4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A3F03-D270-411B-A80F-8700476ADE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60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930" indent="0">
              <a:buNone/>
              <a:defRPr sz="2800"/>
            </a:lvl2pPr>
            <a:lvl3pPr marL="913860" indent="0">
              <a:buNone/>
              <a:defRPr sz="2400"/>
            </a:lvl3pPr>
            <a:lvl4pPr marL="1370790" indent="0">
              <a:buNone/>
              <a:defRPr sz="2000"/>
            </a:lvl4pPr>
            <a:lvl5pPr marL="1827720" indent="0">
              <a:buNone/>
              <a:defRPr sz="2000"/>
            </a:lvl5pPr>
            <a:lvl6pPr marL="2284650" indent="0">
              <a:buNone/>
              <a:defRPr sz="2000"/>
            </a:lvl6pPr>
            <a:lvl7pPr marL="2741580" indent="0">
              <a:buNone/>
              <a:defRPr sz="2000"/>
            </a:lvl7pPr>
            <a:lvl8pPr marL="3198510" indent="0">
              <a:buNone/>
              <a:defRPr sz="2000"/>
            </a:lvl8pPr>
            <a:lvl9pPr marL="365544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930" indent="0">
              <a:buNone/>
              <a:defRPr sz="1200"/>
            </a:lvl2pPr>
            <a:lvl3pPr marL="913860" indent="0">
              <a:buNone/>
              <a:defRPr sz="1000"/>
            </a:lvl3pPr>
            <a:lvl4pPr marL="1370790" indent="0">
              <a:buNone/>
              <a:defRPr sz="900"/>
            </a:lvl4pPr>
            <a:lvl5pPr marL="1827720" indent="0">
              <a:buNone/>
              <a:defRPr sz="900"/>
            </a:lvl5pPr>
            <a:lvl6pPr marL="2284650" indent="0">
              <a:buNone/>
              <a:defRPr sz="900"/>
            </a:lvl6pPr>
            <a:lvl7pPr marL="2741580" indent="0">
              <a:buNone/>
              <a:defRPr sz="900"/>
            </a:lvl7pPr>
            <a:lvl8pPr marL="3198510" indent="0">
              <a:buNone/>
              <a:defRPr sz="900"/>
            </a:lvl8pPr>
            <a:lvl9pPr marL="36554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AD76068-D50D-4BBE-92EF-EEFFF864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6F6F0-8415-411A-8E88-C226F3E53B2D}" type="datetimeFigureOut">
              <a:rPr lang="en-US"/>
              <a:pPr>
                <a:defRPr/>
              </a:pPr>
              <a:t>7/3/19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6DE1130-079F-4293-9011-67FC50C1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C04EEF2-8B5A-49F9-818E-DF261593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22342-A239-4DEB-BE96-31260FEBA7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18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89A85E4-215F-45C9-AB33-70380F3C067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5" tIns="45693" rIns="91385" bIns="456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F6CE529-C430-420F-8DFA-CCEB6DD374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5" tIns="45693" rIns="91385" bIns="456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8C288-DA24-4D13-BF98-1EBF03102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92ECDE-03CF-4BA8-800C-77CF8DE9D919}" type="datetimeFigureOut">
              <a:rPr lang="en-US"/>
              <a:pPr>
                <a:defRPr/>
              </a:pPr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981A4-AB4B-4C9A-992E-D0B1743EA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D7B31-6831-4B59-9C18-1D9704D2E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385" tIns="45693" rIns="91385" bIns="4569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463BF21-2B71-45BB-BE01-358A0351EE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69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386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079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772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11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04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97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90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3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6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9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2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5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8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1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44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BD223A-9040-440D-9387-899F3E2D1CC2}"/>
              </a:ext>
            </a:extLst>
          </p:cNvPr>
          <p:cNvSpPr/>
          <p:nvPr/>
        </p:nvSpPr>
        <p:spPr>
          <a:xfrm flipV="1">
            <a:off x="0" y="6858000"/>
            <a:ext cx="9144000" cy="46038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051" name="Picture 7">
            <a:extLst>
              <a:ext uri="{FF2B5EF4-FFF2-40B4-BE49-F238E27FC236}">
                <a16:creationId xmlns:a16="http://schemas.microsoft.com/office/drawing/2014/main" id="{7D78ECB1-BBCF-4519-9CF6-AD170595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1438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Content Placeholder 4">
            <a:extLst>
              <a:ext uri="{FF2B5EF4-FFF2-40B4-BE49-F238E27FC236}">
                <a16:creationId xmlns:a16="http://schemas.microsoft.com/office/drawing/2014/main" id="{B67E7E62-B452-4B7F-852F-5C141E07C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66999"/>
            <a:ext cx="8229600" cy="202723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0" indent="0" algn="ctr"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Duc Nguyen (Product Owner),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Tunglin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 (Scrum Master), </a:t>
            </a:r>
          </a:p>
          <a:p>
            <a:pPr marL="0" indent="0" algn="ctr">
              <a:buNone/>
            </a:pP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Dongpyeong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Tarun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Sivakumar, Matthew Stone, Cameron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Rabiyan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054" name="Title 9">
            <a:extLst>
              <a:ext uri="{FF2B5EF4-FFF2-40B4-BE49-F238E27FC236}">
                <a16:creationId xmlns:a16="http://schemas.microsoft.com/office/drawing/2014/main" id="{4164724D-8823-46DF-8C2F-AEBF1BE6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1933"/>
            <a:ext cx="8229600" cy="1261829"/>
          </a:xfrm>
        </p:spPr>
        <p:txBody>
          <a:bodyPr>
            <a:spAutoFit/>
          </a:bodyPr>
          <a:lstStyle/>
          <a:p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My Fitness Program Distributor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7/2/2019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22FFA9-9D97-4B12-9372-45C2E50F4040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61AE0-05BA-4BBD-BACF-D1C1887122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85" b="22851"/>
          <a:stretch/>
        </p:blipFill>
        <p:spPr>
          <a:xfrm>
            <a:off x="1676400" y="4979702"/>
            <a:ext cx="5995987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>
            <a:extLst>
              <a:ext uri="{FF2B5EF4-FFF2-40B4-BE49-F238E27FC236}">
                <a16:creationId xmlns:a16="http://schemas.microsoft.com/office/drawing/2014/main" id="{A29DD68A-CBE4-4893-B951-F576630E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Content Placeholder 3">
            <a:extLst>
              <a:ext uri="{FF2B5EF4-FFF2-40B4-BE49-F238E27FC236}">
                <a16:creationId xmlns:a16="http://schemas.microsoft.com/office/drawing/2014/main" id="{67105557-DBD8-42F9-83FD-75BC787A3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13" y="1051718"/>
            <a:ext cx="8229600" cy="4754563"/>
          </a:xfrm>
        </p:spPr>
        <p:txBody>
          <a:bodyPr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a good interactive UI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too many experiences with front-end programming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3DBDB-CC93-43CA-B087-7718FCDC3CC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210C96-045C-BF4B-A20C-115D94D6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7620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/ Risk 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073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>
            <a:extLst>
              <a:ext uri="{FF2B5EF4-FFF2-40B4-BE49-F238E27FC236}">
                <a16:creationId xmlns:a16="http://schemas.microsoft.com/office/drawing/2014/main" id="{A29DD68A-CBE4-4893-B951-F576630E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Content Placeholder 3">
            <a:extLst>
              <a:ext uri="{FF2B5EF4-FFF2-40B4-BE49-F238E27FC236}">
                <a16:creationId xmlns:a16="http://schemas.microsoft.com/office/drawing/2014/main" id="{67105557-DBD8-42F9-83FD-75BC787A3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298082"/>
            <a:ext cx="8229600" cy="4754563"/>
          </a:xfrm>
        </p:spPr>
        <p:txBody>
          <a:bodyPr anchor="ctr"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JavaScript, CSS, Bootstrap, …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 (AWS)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(with Flask), MySQL, …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Slack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3DBDB-CC93-43CA-B087-7718FCDC3CC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42999E1-F1CE-6F4F-843C-0566A7CD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7620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7072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A69C7BE5-005E-4BF9-9EA8-C56DE237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>
            <a:extLst>
              <a:ext uri="{FF2B5EF4-FFF2-40B4-BE49-F238E27FC236}">
                <a16:creationId xmlns:a16="http://schemas.microsoft.com/office/drawing/2014/main" id="{C545F1AF-A8EB-4B81-B19C-35D30D8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Viable Product</a:t>
            </a:r>
            <a:endParaRPr lang="en-US" altLang="en-US" dirty="0"/>
          </a:p>
        </p:txBody>
      </p:sp>
      <p:sp>
        <p:nvSpPr>
          <p:cNvPr id="7173" name="Content Placeholder 3">
            <a:extLst>
              <a:ext uri="{FF2B5EF4-FFF2-40B4-BE49-F238E27FC236}">
                <a16:creationId xmlns:a16="http://schemas.microsoft.com/office/drawing/2014/main" id="{A5925D84-67CE-4874-908C-BDC4807D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875" y="1354835"/>
            <a:ext cx="8229600" cy="3750565"/>
          </a:xfrm>
        </p:spPr>
        <p:txBody>
          <a:bodyPr anchor="ctr"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choose pre-written workout programs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design their own workout programs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workout programs will be exported to their email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By the time of the release, our product should be able to export some kind of workout program (prewritten or user designed) to the customer via email.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5ADEB-03FE-4878-86E5-8282AF65304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7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C6EBC6-9C6C-407F-B66D-13F5D1DCA4DF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075" name="Picture 5">
            <a:extLst>
              <a:ext uri="{FF2B5EF4-FFF2-40B4-BE49-F238E27FC236}">
                <a16:creationId xmlns:a16="http://schemas.microsoft.com/office/drawing/2014/main" id="{FBCFB356-79D6-4C1C-BBD0-A272CA523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1">
            <a:extLst>
              <a:ext uri="{FF2B5EF4-FFF2-40B4-BE49-F238E27FC236}">
                <a16:creationId xmlns:a16="http://schemas.microsoft.com/office/drawing/2014/main" id="{B0ECE488-ABF9-409B-9E13-C73BE75B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l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of problem/opportunity</a:t>
            </a:r>
          </a:p>
        </p:txBody>
      </p:sp>
      <p:sp>
        <p:nvSpPr>
          <p:cNvPr id="3078" name="Content Placeholder 2">
            <a:extLst>
              <a:ext uri="{FF2B5EF4-FFF2-40B4-BE49-F238E27FC236}">
                <a16:creationId xmlns:a16="http://schemas.microsoft.com/office/drawing/2014/main" id="{B0269F09-E2D5-4F42-ADE5-249F1F40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1793"/>
            <a:ext cx="8229600" cy="3840163"/>
          </a:xfrm>
        </p:spPr>
        <p:txBody>
          <a:bodyPr anchor="ctr"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people who are busy and don’t have the time to come up with a workout program of their own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choose a pre-written workout program.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workout program of their choice would then be emailed to them.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C6EBC6-9C6C-407F-B66D-13F5D1DCA4DF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075" name="Picture 5">
            <a:extLst>
              <a:ext uri="{FF2B5EF4-FFF2-40B4-BE49-F238E27FC236}">
                <a16:creationId xmlns:a16="http://schemas.microsoft.com/office/drawing/2014/main" id="{FBCFB356-79D6-4C1C-BBD0-A272CA523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1">
            <a:extLst>
              <a:ext uri="{FF2B5EF4-FFF2-40B4-BE49-F238E27FC236}">
                <a16:creationId xmlns:a16="http://schemas.microsoft.com/office/drawing/2014/main" id="{B0ECE488-ABF9-409B-9E13-C73BE75B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goals</a:t>
            </a:r>
            <a:endParaRPr lang="en-US" altLang="en-US" dirty="0"/>
          </a:p>
        </p:txBody>
      </p:sp>
      <p:sp>
        <p:nvSpPr>
          <p:cNvPr id="3078" name="Content Placeholder 2">
            <a:extLst>
              <a:ext uri="{FF2B5EF4-FFF2-40B4-BE49-F238E27FC236}">
                <a16:creationId xmlns:a16="http://schemas.microsoft.com/office/drawing/2014/main" id="{B0269F09-E2D5-4F42-ADE5-249F1F40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095750"/>
          </a:xfrm>
        </p:spPr>
        <p:txBody>
          <a:bodyPr anchor="ctr"/>
          <a:lstStyle/>
          <a:p>
            <a:pPr marL="914400" lvl="1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are able to efficiently choose a workout program they want.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Customizing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are able to efficiently create their customized workout program.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are able to give/get feedbacks for their workout programs</a:t>
            </a:r>
          </a:p>
        </p:txBody>
      </p:sp>
    </p:spTree>
    <p:extLst>
      <p:ext uri="{BB962C8B-B14F-4D97-AF65-F5344CB8AC3E}">
        <p14:creationId xmlns:p14="http://schemas.microsoft.com/office/powerpoint/2010/main" val="338727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40A6564C-A833-43DD-B56C-FB3D2851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>
            <a:extLst>
              <a:ext uri="{FF2B5EF4-FFF2-40B4-BE49-F238E27FC236}">
                <a16:creationId xmlns:a16="http://schemas.microsoft.com/office/drawing/2014/main" id="{603B3B05-97DC-4715-8A33-174C8F0E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097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  <a:endParaRPr lang="en-US" altLang="en-US" dirty="0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DC839AFA-F821-4122-9719-6A3C3413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5753"/>
            <a:ext cx="8229600" cy="5374194"/>
          </a:xfrm>
        </p:spPr>
        <p:txBody>
          <a:bodyPr anchor="t"/>
          <a:lstStyle/>
          <a:p>
            <a:pPr marL="457200" lvl="1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powerlifter, I want to see programs only related with power-lifting so that I don’t have to check the entire result page for a workout program.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fitness beginner, I want to know the level of difficulty of workout programs so that I can check if it is within my range of capabilities.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user interested in only each routine, I want to know information about only specific routine so that I don’t have to commit to an entire workout program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basics of  front-end UI development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JS,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basics of backend development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frameworks (like Flask in Python)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fitness workouts and their characteristics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40A6564C-A833-43DD-B56C-FB3D2851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>
            <a:extLst>
              <a:ext uri="{FF2B5EF4-FFF2-40B4-BE49-F238E27FC236}">
                <a16:creationId xmlns:a16="http://schemas.microsoft.com/office/drawing/2014/main" id="{603B3B05-97DC-4715-8A33-174C8F0E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097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  <a:endParaRPr lang="en-US" altLang="en-US" dirty="0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DC839AFA-F821-4122-9719-6A3C3413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 anchor="ctr"/>
          <a:lstStyle/>
          <a:p>
            <a:pPr marL="457200" lvl="1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tasks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(acquiring tools, setting up environment)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GitHub repo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server using AWS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Python Flask as a web framework library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MySQL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DB schema for workouts &amp; routines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out DB with well-organized workouts &amp; routines</a:t>
            </a: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2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40A6564C-A833-43DD-B56C-FB3D2851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>
            <a:extLst>
              <a:ext uri="{FF2B5EF4-FFF2-40B4-BE49-F238E27FC236}">
                <a16:creationId xmlns:a16="http://schemas.microsoft.com/office/drawing/2014/main" id="{603B3B05-97DC-4715-8A33-174C8F0E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5701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2</a:t>
            </a:r>
            <a:endParaRPr lang="en-US" altLang="en-US" dirty="0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DC839AFA-F821-4122-9719-6A3C3413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experienced fitness user, I want to design my own customized program since the provided programs do not align with my goals.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user, I want to export my workout program to my email so that I don’t need to re-visit the website and search for my program again when I exit the browser.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Spikes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email API and try to apply it in back-end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browser-side JS for the complicated logics in front-end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advanced UI design with HTML, CSS, JS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tasks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Apply front-end libraries (jQuery, bootstrap, …) to our service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Set up a email account of our service</a:t>
            </a:r>
          </a:p>
          <a:p>
            <a:pPr marL="45720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2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40A6564C-A833-43DD-B56C-FB3D2851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>
            <a:extLst>
              <a:ext uri="{FF2B5EF4-FFF2-40B4-BE49-F238E27FC236}">
                <a16:creationId xmlns:a16="http://schemas.microsoft.com/office/drawing/2014/main" id="{603B3B05-97DC-4715-8A33-174C8F0E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3</a:t>
            </a:r>
            <a:endParaRPr lang="en-US" altLang="en-US" dirty="0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DC839AFA-F821-4122-9719-6A3C3413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user, I want to upload the workout program I designed for others to use because I have gotten great result from it.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user, I want to give feedback to workout programs that are provided so that other users can see reviews before committing to a workout program.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user designing a personal workout program, I want some recommendations/guidelines that I can refer to while I am designing my workout program so I know I am efficient.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basics of authentication logic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proper UI &amp; policy for our feedback system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tasks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DB schema to cover uploaded workouts and feedbacks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9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>
            <a:extLst>
              <a:ext uri="{FF2B5EF4-FFF2-40B4-BE49-F238E27FC236}">
                <a16:creationId xmlns:a16="http://schemas.microsoft.com/office/drawing/2014/main" id="{A1831179-E8A6-4FDD-8D83-27D28F2D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itle 1">
            <a:extLst>
              <a:ext uri="{FF2B5EF4-FFF2-40B4-BE49-F238E27FC236}">
                <a16:creationId xmlns:a16="http://schemas.microsoft.com/office/drawing/2014/main" id="{536FECA7-BD28-465F-9BC2-99BCAC64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7620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Architecture</a:t>
            </a: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B935E-0DEF-45E4-B794-3955654E620F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26DE52-388D-3644-84D9-BCADA1181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2008643"/>
            <a:ext cx="9124950" cy="32026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>
            <a:extLst>
              <a:ext uri="{FF2B5EF4-FFF2-40B4-BE49-F238E27FC236}">
                <a16:creationId xmlns:a16="http://schemas.microsoft.com/office/drawing/2014/main" id="{A29DD68A-CBE4-4893-B951-F576630E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Content Placeholder 3">
            <a:extLst>
              <a:ext uri="{FF2B5EF4-FFF2-40B4-BE49-F238E27FC236}">
                <a16:creationId xmlns:a16="http://schemas.microsoft.com/office/drawing/2014/main" id="{67105557-DBD8-42F9-83FD-75BC787A3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298082"/>
            <a:ext cx="8229600" cy="4754563"/>
          </a:xfrm>
        </p:spPr>
        <p:txBody>
          <a:bodyPr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the database of workout program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 </a:t>
            </a:r>
          </a:p>
          <a:p>
            <a:pPr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not experts of designing every workout programs, nor certified fitness trainers.</a:t>
            </a:r>
          </a:p>
          <a:p>
            <a:pPr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design what attributes should contain in Database</a:t>
            </a: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3DBDB-CC93-43CA-B087-7718FCDC3CC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42999E1-F1CE-6F4F-843C-0566A7CD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7620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/ Risk 1</a:t>
            </a: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11910</TotalTime>
  <Words>605</Words>
  <Application>Microsoft Macintosh PowerPoint</Application>
  <PresentationFormat>화면 슬라이드 쇼(4:3)</PresentationFormat>
  <Paragraphs>85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My Fitness Program Distributor 7/2/2019</vt:lpstr>
      <vt:lpstr>Outline of problem/opportunity</vt:lpstr>
      <vt:lpstr>High-level goals</vt:lpstr>
      <vt:lpstr>Sprint 1</vt:lpstr>
      <vt:lpstr>Sprint 1</vt:lpstr>
      <vt:lpstr>Sprint 2</vt:lpstr>
      <vt:lpstr>Sprint 3</vt:lpstr>
      <vt:lpstr>Service Architecture</vt:lpstr>
      <vt:lpstr>Challenge / Risk 1</vt:lpstr>
      <vt:lpstr>Challenge / Risk 2</vt:lpstr>
      <vt:lpstr>Technologies</vt:lpstr>
      <vt:lpstr>Minimum Viable Product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drecept</dc:creator>
  <cp:lastModifiedBy>서 동평</cp:lastModifiedBy>
  <cp:revision>289</cp:revision>
  <cp:lastPrinted>2011-09-23T21:33:40Z</cp:lastPrinted>
  <dcterms:created xsi:type="dcterms:W3CDTF">2008-09-30T23:31:36Z</dcterms:created>
  <dcterms:modified xsi:type="dcterms:W3CDTF">2019-07-03T17:18:47Z</dcterms:modified>
</cp:coreProperties>
</file>