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Title Lorem Ipsum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Sit Dolor Amet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Title Lorem Ipsum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1284762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{696A4F58-68CE-4833-A9F3-54B730DD48BB}tf33845126_win32</Template>
  <TotalTime>0</TotalTime>
  <Words>33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Bookman Old Style</vt:lpstr>
      <vt:lpstr>Calibri</vt:lpstr>
      <vt:lpstr>Franklin Gothic Book</vt:lpstr>
      <vt:lpstr>1_RetrospectVTI</vt:lpstr>
      <vt:lpstr>Title Lorem Ipsum</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Tony Le Huynh</dc:creator>
  <cp:lastModifiedBy>Tony Le Huynh</cp:lastModifiedBy>
  <cp:revision>1</cp:revision>
  <dcterms:created xsi:type="dcterms:W3CDTF">2022-11-03T07:53:26Z</dcterms:created>
  <dcterms:modified xsi:type="dcterms:W3CDTF">2022-11-03T07:53:51Z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