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262-B41F-44D1-9436-C6834CC67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632A-1DDF-42F3-B1F0-D5F9D639C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F8B-5A18-451B-8F25-219CC880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EE9B-4760-4DC2-88ED-EEE948E3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A263-A349-4BA6-8AAD-3C01A6B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F566-EAAB-4D13-B7A1-F2FB6D43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9A431-ED1C-425C-8B1C-2406B5F8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D5A5-4B7E-4DBC-9020-C156AF80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B8E2-3FBA-42B2-AD11-F9E53FF7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512B-CBB4-4437-9003-8E303D4D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11D59-10AE-4E99-AB92-B3322EDD2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1A15E-EC89-497C-AA3A-D0FC6A266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A193-4B1F-479E-BC17-008EC093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96E2-0DD6-4132-9E2C-7BD3EA03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6052-8885-4639-8C51-4F53A833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06C0-108E-4DB3-8117-9A2DCF88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9C81-70BE-41FC-AD70-C20AB74D7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3139-4818-40C5-8E04-087F6ADB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7DDF-2C29-4602-B742-08E55155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670D-5700-4A87-9012-BF0BBF48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56E-9EA8-454E-BED5-D2ECFDC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EA4BE-256D-4221-ACF6-CD5C9472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638D-908D-4916-8B63-7478B302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747D-A9E7-402A-B3D7-BA157E7E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1767-2060-4B7C-AA32-DD70A592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5231-4CE7-4ACD-BE83-1030D2B9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FD12-CBB4-4F81-A6D5-4A7322E25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A19C7-3518-44DE-985F-CE3A42E4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C166-7294-4768-9C81-C394CDAA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D94E-937D-47FF-869A-E772C4A5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9FF5D-5493-4DCF-9D65-B5C8BD69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6889-85E0-4B5E-B3B8-E5CBF4F5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FB53E-0F44-42B7-A6FA-0C70F44E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FCB8A-9119-446F-A1C7-B01F8353C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1A086-8E74-4867-B085-357EB5BD1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FDEE6-C69E-47EA-8AF7-BBF3CDB0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3AE41-24BD-4F7E-A29E-C7B92BA6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4F1F7-F8E3-483E-8380-476C9BBF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46814-0B25-4EE2-9843-3C238C10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E018-38ED-4538-A1FD-47CE8700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D06E3-BCD7-4023-AEA5-1CC26627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DEE80-6830-4CF9-9956-3A125B15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76985-B726-4C1B-A578-AC9AEE4E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2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3ADA2-1267-4C36-9806-B82D7178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B3329-39B4-42C5-8810-475ACB59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388CE-6E38-4391-83F0-9DFA4510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2830-DFCD-4967-93A7-F53F5A69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433-7FB6-48C1-981E-2563BDFB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0134-410A-4567-A814-AD99F43E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D046-41FF-4021-891A-4DE5991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482C0-9FB2-4FAA-9A25-478D5846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50E13-C82A-48EE-B9D8-72A1783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B6A3-675E-4DA5-A102-5D7D9DD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00F32-C07D-4EF6-B45C-C2B6230B5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33ABE-16DB-42BB-A348-7CAD65E56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2FC63-8E29-4DB6-8A9D-640D0A59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4B2E8-4221-4942-BB1F-2A611CE4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76227-A17F-4055-B65B-8D082008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0350B-4CB7-400F-B870-1DEBF228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C0DC-F83F-4B13-944A-E34211FE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AF17-CEAC-4E04-BB94-F33631C1E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6262-FDCD-474B-9A51-4D703D132F2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623AB-2D6B-42CC-9F63-09DAF315B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7D1F-38CC-457D-9D4E-93F60748F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ED96-36A9-4D74-AD3E-67A28D55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566DFC-DD42-4FCE-8134-EE4D2B8C776D}"/>
              </a:ext>
            </a:extLst>
          </p:cNvPr>
          <p:cNvSpPr/>
          <p:nvPr/>
        </p:nvSpPr>
        <p:spPr>
          <a:xfrm>
            <a:off x="779929" y="2752165"/>
            <a:ext cx="1066800" cy="54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Request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AA60F1-6FCD-4B3C-AE32-D75E3FA12C7D}"/>
              </a:ext>
            </a:extLst>
          </p:cNvPr>
          <p:cNvSpPr/>
          <p:nvPr/>
        </p:nvSpPr>
        <p:spPr>
          <a:xfrm>
            <a:off x="2420470" y="2752165"/>
            <a:ext cx="1066800" cy="54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 to Master branch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71C894-C34D-4DA4-8CA8-1CC71E821316}"/>
              </a:ext>
            </a:extLst>
          </p:cNvPr>
          <p:cNvSpPr/>
          <p:nvPr/>
        </p:nvSpPr>
        <p:spPr>
          <a:xfrm>
            <a:off x="4061010" y="2756647"/>
            <a:ext cx="1066800" cy="54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Compile, Testing, Build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DEF9ED-DD7C-4351-BD9D-84BE6B528725}"/>
              </a:ext>
            </a:extLst>
          </p:cNvPr>
          <p:cNvSpPr/>
          <p:nvPr/>
        </p:nvSpPr>
        <p:spPr>
          <a:xfrm>
            <a:off x="5701550" y="2747682"/>
            <a:ext cx="1066800" cy="54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9CAB2-75B5-418D-9898-0694AD316919}"/>
              </a:ext>
            </a:extLst>
          </p:cNvPr>
          <p:cNvSpPr/>
          <p:nvPr/>
        </p:nvSpPr>
        <p:spPr>
          <a:xfrm>
            <a:off x="7342090" y="874059"/>
            <a:ext cx="3953438" cy="4289612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D8A1B5-01BE-4962-A643-4AE84386E076}"/>
              </a:ext>
            </a:extLst>
          </p:cNvPr>
          <p:cNvSpPr/>
          <p:nvPr/>
        </p:nvSpPr>
        <p:spPr>
          <a:xfrm>
            <a:off x="7772397" y="2745441"/>
            <a:ext cx="1066800" cy="54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8F83A-51A6-4D3D-BC78-8CFBE367A408}"/>
              </a:ext>
            </a:extLst>
          </p:cNvPr>
          <p:cNvSpPr/>
          <p:nvPr/>
        </p:nvSpPr>
        <p:spPr>
          <a:xfrm>
            <a:off x="9511550" y="1674158"/>
            <a:ext cx="1066800" cy="5468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Old Instance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B270E8-B8DC-4694-99CF-1F98E82D621D}"/>
              </a:ext>
            </a:extLst>
          </p:cNvPr>
          <p:cNvSpPr/>
          <p:nvPr/>
        </p:nvSpPr>
        <p:spPr>
          <a:xfrm>
            <a:off x="9533962" y="2478741"/>
            <a:ext cx="1066800" cy="5468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Old Instance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EF10A-07F0-444C-A244-E5C792120771}"/>
              </a:ext>
            </a:extLst>
          </p:cNvPr>
          <p:cNvSpPr/>
          <p:nvPr/>
        </p:nvSpPr>
        <p:spPr>
          <a:xfrm>
            <a:off x="9511550" y="3283324"/>
            <a:ext cx="1066800" cy="54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Instance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1EDBF-A047-48F9-8D4C-700C96528FCE}"/>
              </a:ext>
            </a:extLst>
          </p:cNvPr>
          <p:cNvSpPr/>
          <p:nvPr/>
        </p:nvSpPr>
        <p:spPr>
          <a:xfrm>
            <a:off x="9511550" y="4086786"/>
            <a:ext cx="1066800" cy="54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Instance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16518B-C144-4E12-BAB4-77D36DD46B3D}"/>
              </a:ext>
            </a:extLst>
          </p:cNvPr>
          <p:cNvSpPr/>
          <p:nvPr/>
        </p:nvSpPr>
        <p:spPr>
          <a:xfrm>
            <a:off x="710456" y="2172259"/>
            <a:ext cx="2902320" cy="169321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BD4D34-C93E-492B-A8AA-7854E4F5C271}"/>
              </a:ext>
            </a:extLst>
          </p:cNvPr>
          <p:cNvSpPr/>
          <p:nvPr/>
        </p:nvSpPr>
        <p:spPr>
          <a:xfrm>
            <a:off x="3935503" y="2182345"/>
            <a:ext cx="1368237" cy="168312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E9C058-918B-4085-9A03-4C6EF2EF609F}"/>
              </a:ext>
            </a:extLst>
          </p:cNvPr>
          <p:cNvSpPr/>
          <p:nvPr/>
        </p:nvSpPr>
        <p:spPr>
          <a:xfrm>
            <a:off x="5626470" y="2184026"/>
            <a:ext cx="1368237" cy="168312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03BE4-D21F-43E5-A16A-CB61E0A7A79F}"/>
              </a:ext>
            </a:extLst>
          </p:cNvPr>
          <p:cNvSpPr txBox="1"/>
          <p:nvPr/>
        </p:nvSpPr>
        <p:spPr>
          <a:xfrm>
            <a:off x="1368239" y="1578249"/>
            <a:ext cx="144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4622A1-140C-464C-86A5-ECC29C6C1076}"/>
              </a:ext>
            </a:extLst>
          </p:cNvPr>
          <p:cNvSpPr txBox="1"/>
          <p:nvPr/>
        </p:nvSpPr>
        <p:spPr>
          <a:xfrm>
            <a:off x="3857061" y="1578249"/>
            <a:ext cx="144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CodeBuildc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59C3E6-F022-4E88-8685-5EE5FB00AC21}"/>
              </a:ext>
            </a:extLst>
          </p:cNvPr>
          <p:cNvSpPr txBox="1"/>
          <p:nvPr/>
        </p:nvSpPr>
        <p:spPr>
          <a:xfrm>
            <a:off x="5587248" y="1566152"/>
            <a:ext cx="144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A16C20-CD51-441B-8FFE-3314FFB88829}"/>
              </a:ext>
            </a:extLst>
          </p:cNvPr>
          <p:cNvSpPr/>
          <p:nvPr/>
        </p:nvSpPr>
        <p:spPr>
          <a:xfrm>
            <a:off x="779929" y="4633633"/>
            <a:ext cx="1066800" cy="54684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IAM 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A6C581-2C72-4D3E-A2F4-27D914F2F243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flipV="1">
            <a:off x="1313329" y="3299012"/>
            <a:ext cx="0" cy="13346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B3E431-A644-4053-B3EC-D4A21D4C4FF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46729" y="3025589"/>
            <a:ext cx="57374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E3754C-942D-48E2-828C-A34448ADC945}"/>
              </a:ext>
            </a:extLst>
          </p:cNvPr>
          <p:cNvCxnSpPr/>
          <p:nvPr/>
        </p:nvCxnSpPr>
        <p:spPr>
          <a:xfrm>
            <a:off x="3487269" y="3025588"/>
            <a:ext cx="57374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5975C3-F016-4719-BBC8-840A6313A408}"/>
              </a:ext>
            </a:extLst>
          </p:cNvPr>
          <p:cNvCxnSpPr/>
          <p:nvPr/>
        </p:nvCxnSpPr>
        <p:spPr>
          <a:xfrm>
            <a:off x="5127810" y="3025588"/>
            <a:ext cx="57374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166AA8-79C5-4586-BC1F-AA22A3CDA9F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768350" y="3021106"/>
            <a:ext cx="2743200" cy="5356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BA6DAB-8C71-4CBC-BF52-5AC20B6AFC9F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6768350" y="3021106"/>
            <a:ext cx="2743200" cy="133910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F63BA-FE48-474D-B980-81516B60A8A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8839197" y="1947582"/>
            <a:ext cx="672353" cy="1071283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522FD9-7D53-4523-806C-A04643DB193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8839197" y="2752165"/>
            <a:ext cx="694765" cy="2667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8D754D-D84C-4C9F-8365-48F23D2C2BE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8839197" y="3018865"/>
            <a:ext cx="672353" cy="53788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1A4012-3AD9-4741-A401-3C479D3E9CF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8839197" y="3018865"/>
            <a:ext cx="672353" cy="13413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B432D5-B248-44F1-9FE3-7BD06D53BE42}"/>
              </a:ext>
            </a:extLst>
          </p:cNvPr>
          <p:cNvSpPr txBox="1"/>
          <p:nvPr/>
        </p:nvSpPr>
        <p:spPr>
          <a:xfrm>
            <a:off x="8463239" y="431657"/>
            <a:ext cx="144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B03789-3DE4-4025-8CE6-143E4A62DD75}"/>
              </a:ext>
            </a:extLst>
          </p:cNvPr>
          <p:cNvSpPr/>
          <p:nvPr/>
        </p:nvSpPr>
        <p:spPr>
          <a:xfrm>
            <a:off x="395568" y="1358712"/>
            <a:ext cx="6812055" cy="280987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333B2A-165F-4DE3-A011-EF34450A0655}"/>
              </a:ext>
            </a:extLst>
          </p:cNvPr>
          <p:cNvSpPr txBox="1"/>
          <p:nvPr/>
        </p:nvSpPr>
        <p:spPr>
          <a:xfrm>
            <a:off x="2685482" y="885404"/>
            <a:ext cx="261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CodePipeline</a:t>
            </a:r>
            <a:endParaRPr lang="en-US" sz="24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BA1DB2B-5AB7-4293-BCAE-5679C142E4DF}"/>
              </a:ext>
            </a:extLst>
          </p:cNvPr>
          <p:cNvSpPr/>
          <p:nvPr/>
        </p:nvSpPr>
        <p:spPr>
          <a:xfrm>
            <a:off x="5777187" y="4890247"/>
            <a:ext cx="1066800" cy="5468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AMI Image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9AF9BEA-4017-46B4-AF9B-CBDBF431B41C}"/>
              </a:ext>
            </a:extLst>
          </p:cNvPr>
          <p:cNvSpPr/>
          <p:nvPr/>
        </p:nvSpPr>
        <p:spPr>
          <a:xfrm>
            <a:off x="4212284" y="4884087"/>
            <a:ext cx="1066800" cy="5468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BFD46-AC33-4EE1-AD1C-5C973AA9DC96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>
            <a:off x="5279084" y="5157511"/>
            <a:ext cx="498103" cy="61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78B66A-CCCC-4ACF-A89E-1DA8551D2907}"/>
              </a:ext>
            </a:extLst>
          </p:cNvPr>
          <p:cNvCxnSpPr>
            <a:stCxn id="43" idx="3"/>
            <a:endCxn id="12" idx="1"/>
          </p:cNvCxnSpPr>
          <p:nvPr/>
        </p:nvCxnSpPr>
        <p:spPr>
          <a:xfrm flipV="1">
            <a:off x="6843987" y="3556748"/>
            <a:ext cx="2667563" cy="16069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09EF4B-0FC1-42F1-969E-4F6FE14E7B3D}"/>
              </a:ext>
            </a:extLst>
          </p:cNvPr>
          <p:cNvCxnSpPr>
            <a:stCxn id="43" idx="3"/>
            <a:endCxn id="13" idx="1"/>
          </p:cNvCxnSpPr>
          <p:nvPr/>
        </p:nvCxnSpPr>
        <p:spPr>
          <a:xfrm flipV="1">
            <a:off x="6843987" y="4360210"/>
            <a:ext cx="2667563" cy="80346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49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Xu,Li</dc:creator>
  <cp:lastModifiedBy>Xu,Li</cp:lastModifiedBy>
  <cp:revision>2</cp:revision>
  <dcterms:created xsi:type="dcterms:W3CDTF">2018-01-22T21:44:33Z</dcterms:created>
  <dcterms:modified xsi:type="dcterms:W3CDTF">2018-01-22T21:51:02Z</dcterms:modified>
</cp:coreProperties>
</file>