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5B970E-DF96-4F33-B60C-8BBFFF474B92}">
  <a:tblStyle styleId="{DC5B970E-DF96-4F33-B60C-8BBFFF474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4542c8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4542c8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04542c8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04542c8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e37bb46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e37bb46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c5092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c5092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c50923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c50923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c50923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c50923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dc50923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dc50923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c50923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dc50923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4542c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04542c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04542c8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04542c8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js.org/community/courses.html" TargetMode="External"/><Relationship Id="rId4" Type="http://schemas.openxmlformats.org/officeDocument/2006/relationships/hyperlink" Target="https://reactjs.org/docs/state-and-lifecycle.html" TargetMode="External"/><Relationship Id="rId9" Type="http://schemas.openxmlformats.org/officeDocument/2006/relationships/hyperlink" Target="https://testing-library.com/docs/react-testing-library/intro/" TargetMode="External"/><Relationship Id="rId5" Type="http://schemas.openxmlformats.org/officeDocument/2006/relationships/hyperlink" Target="https://redux.js.org/" TargetMode="External"/><Relationship Id="rId6" Type="http://schemas.openxmlformats.org/officeDocument/2006/relationships/hyperlink" Target="https://mobx.js.org/README.html" TargetMode="External"/><Relationship Id="rId7" Type="http://schemas.openxmlformats.org/officeDocument/2006/relationships/hyperlink" Target="https://recoiljs.org/" TargetMode="External"/><Relationship Id="rId8" Type="http://schemas.openxmlformats.org/officeDocument/2006/relationships/hyperlink" Target="https://enzymejs.github.io/enzyme/docs/guides/jes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onylulciuc/pok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33" y="624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with Typescript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9925" y="2841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overview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React has a set of free courses: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https://reactjs.org/community/courses.html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&amp; Lifecycle: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https://reactjs.org/docs/state-and-lifecycle.html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State Managment: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Redux: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https://redux.js.org/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MobX: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https://mobx.js.org/README.html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Recoil: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https://recoiljs.org/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Enzyme w/ Jest: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https://enzymejs.github.io/enzyme/docs/guides/jest.html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 testing library: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https://testing-library.com/docs/react-testing-library/intro/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1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Typescript?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Typescript Core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react?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uses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it differs from Angularjs?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Additional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Typescript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“TypeScript is a strongly typed programming language that builds on JavaScript, giving you better tooling at any scale.” – https://www.typescriptlang.org/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and maintained by Microsoft.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        It’s a typed superset of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Core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1100" y="115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Editor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Auto-complete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JSX (JavaScript XML)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Core Features (continued)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25" y="1805863"/>
            <a:ext cx="2111525" cy="174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625" y="1641984"/>
            <a:ext cx="2111525" cy="11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625" y="3338375"/>
            <a:ext cx="4380350" cy="12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776188" y="1354650"/>
            <a:ext cx="21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Interfaces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200" y="4167871"/>
            <a:ext cx="26574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141613" y="124177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Editor Checks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76125" y="3802950"/>
            <a:ext cx="25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JSX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141613" y="289702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Auto-completion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Author accredited is Jordan Walke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Maintained by Meta (</a:t>
            </a:r>
            <a:r>
              <a:rPr i="1" lang="en"/>
              <a:t>Facebook</a:t>
            </a:r>
            <a:r>
              <a:rPr lang="en"/>
              <a:t>) and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 open-source frontend JavaScript library for user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React, you design views for each state of your app, and React updates and renders on those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it?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8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differs from Angularjs?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{DC5B970E-DF96-4F33-B60C-8BBFFF474B92}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React</a:t>
                      </a:r>
                      <a:endParaRPr b="1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CCCCCC"/>
                          </a:solidFill>
                        </a:rPr>
                        <a:t>Angularjs</a:t>
                      </a:r>
                      <a:endParaRPr b="1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Virtual DOM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Real DOM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One-way data binding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Two-way data binding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Flux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MVVM (Model-View-View-Model)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Application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https://github.com/tonylulciuc/poke-app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