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Fredoka One"/>
      <p:regular r:id="rId29"/>
    </p:embeddedFont>
    <p:embeddedFont>
      <p:font typeface="Palanquin Dark"/>
      <p:regular r:id="rId30"/>
      <p:bold r:id="rId31"/>
    </p:embeddedFont>
    <p:embeddedFont>
      <p:font typeface="Orbitron"/>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redokaOn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alanquinDark-bold.fntdata"/><Relationship Id="rId30" Type="http://schemas.openxmlformats.org/officeDocument/2006/relationships/font" Target="fonts/PalanquinDark-regular.fntdata"/><Relationship Id="rId11" Type="http://schemas.openxmlformats.org/officeDocument/2006/relationships/slide" Target="slides/slide6.xml"/><Relationship Id="rId33" Type="http://schemas.openxmlformats.org/officeDocument/2006/relationships/font" Target="fonts/Orbitron-bold.fntdata"/><Relationship Id="rId10" Type="http://schemas.openxmlformats.org/officeDocument/2006/relationships/slide" Target="slides/slide5.xml"/><Relationship Id="rId32" Type="http://schemas.openxmlformats.org/officeDocument/2006/relationships/font" Target="fonts/Orbitron-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121d0fc091e_1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121d0fc091e_1_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124ba8d0c46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124ba8d0c46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383536"/>
                </a:solidFill>
                <a:latin typeface="Roboto"/>
                <a:ea typeface="Roboto"/>
                <a:cs typeface="Roboto"/>
                <a:sym typeface="Roboto"/>
              </a:rPr>
              <a:t>Used for </a:t>
            </a:r>
            <a:r>
              <a:rPr b="1" lang="en" sz="1200">
                <a:solidFill>
                  <a:srgbClr val="383536"/>
                </a:solidFill>
                <a:latin typeface="Roboto"/>
                <a:ea typeface="Roboto"/>
                <a:cs typeface="Roboto"/>
                <a:sym typeface="Roboto"/>
              </a:rPr>
              <a:t>Face Recognition (BGR color only) (One face only per test) (may not able to check clearly) (cant check when ware mask)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124cffaf4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124cffaf4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124cffaf48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124cffaf48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124ba8d0c46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3" name="Google Shape;953;g124ba8d0c46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124ba8d0c4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4" name="Google Shape;984;g124ba8d0c4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g124ba8d0c4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5" name="Google Shape;1015;g124ba8d0c4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g124ba8d0c4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3" name="Google Shape;1023;g124ba8d0c4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g124ba8d0c46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4" name="Google Shape;1044;g124ba8d0c46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g124ba8d0c46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8" name="Google Shape;1058;g124ba8d0c4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124ba8d0c4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124ba8d0c4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124ba8d0c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124ba8d0c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124ba8d0c4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124ba8d0c4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124ba8d0c4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124ba8d0c4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124d15aa2e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124d15aa2e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FC2E12"/>
              </a:buClr>
              <a:buSzPts val="1200"/>
              <a:buFont typeface="Roboto"/>
              <a:buChar char="●"/>
            </a:pPr>
            <a:r>
              <a:rPr lang="en" sz="1200">
                <a:solidFill>
                  <a:srgbClr val="383536"/>
                </a:solidFill>
                <a:latin typeface="Roboto"/>
                <a:ea typeface="Roboto"/>
                <a:cs typeface="Roboto"/>
                <a:sym typeface="Roboto"/>
              </a:rPr>
              <a:t>Pt1: </a:t>
            </a:r>
            <a:r>
              <a:rPr lang="en" sz="1200">
                <a:solidFill>
                  <a:srgbClr val="383536"/>
                </a:solidFill>
                <a:latin typeface="Roboto"/>
                <a:ea typeface="Roboto"/>
                <a:cs typeface="Roboto"/>
                <a:sym typeface="Roboto"/>
              </a:rPr>
              <a:t>ResNet stands for </a:t>
            </a:r>
            <a:r>
              <a:rPr b="1" lang="en" sz="1200">
                <a:solidFill>
                  <a:srgbClr val="383536"/>
                </a:solidFill>
                <a:latin typeface="Roboto"/>
                <a:ea typeface="Roboto"/>
                <a:cs typeface="Roboto"/>
                <a:sym typeface="Roboto"/>
              </a:rPr>
              <a:t>Residual Network. </a:t>
            </a:r>
            <a:r>
              <a:rPr lang="en" sz="1200">
                <a:solidFill>
                  <a:srgbClr val="383536"/>
                </a:solidFill>
                <a:latin typeface="Roboto"/>
                <a:ea typeface="Roboto"/>
                <a:cs typeface="Roboto"/>
                <a:sym typeface="Roboto"/>
              </a:rPr>
              <a:t>It is an innovative neural network that was first introduced by Kaiming He, Xiangyu Zhang, Shaoqing Ren, and Jian Sun in their 2015 computer vision research paper titled ‘Deep Residual Learning for Image Recognition’</a:t>
            </a:r>
            <a:endParaRPr sz="1200">
              <a:solidFill>
                <a:srgbClr val="383536"/>
              </a:solidFill>
              <a:latin typeface="Roboto"/>
              <a:ea typeface="Roboto"/>
              <a:cs typeface="Roboto"/>
              <a:sym typeface="Roboto"/>
            </a:endParaRPr>
          </a:p>
          <a:p>
            <a:pPr indent="-304800" lvl="0" marL="457200" rtl="0" algn="l">
              <a:spcBef>
                <a:spcPts val="0"/>
              </a:spcBef>
              <a:spcAft>
                <a:spcPts val="0"/>
              </a:spcAft>
              <a:buClr>
                <a:srgbClr val="FC2E12"/>
              </a:buClr>
              <a:buSzPts val="1200"/>
              <a:buFont typeface="Roboto"/>
              <a:buChar char="●"/>
            </a:pPr>
            <a:r>
              <a:rPr lang="en" sz="1200">
                <a:solidFill>
                  <a:srgbClr val="383536"/>
                </a:solidFill>
                <a:latin typeface="Roboto"/>
                <a:ea typeface="Roboto"/>
                <a:cs typeface="Roboto"/>
                <a:sym typeface="Roboto"/>
              </a:rPr>
              <a:t>Pt2: A residual neural network (ResNet) is an </a:t>
            </a:r>
            <a:r>
              <a:rPr b="1" lang="en" sz="1200">
                <a:solidFill>
                  <a:srgbClr val="383536"/>
                </a:solidFill>
                <a:latin typeface="Roboto"/>
                <a:ea typeface="Roboto"/>
                <a:cs typeface="Roboto"/>
                <a:sym typeface="Roboto"/>
              </a:rPr>
              <a:t>artificial neural network</a:t>
            </a:r>
            <a:r>
              <a:rPr lang="en" sz="1200">
                <a:solidFill>
                  <a:srgbClr val="383536"/>
                </a:solidFill>
                <a:latin typeface="Roboto"/>
                <a:ea typeface="Roboto"/>
                <a:cs typeface="Roboto"/>
                <a:sym typeface="Roboto"/>
              </a:rPr>
              <a:t> (ANN) ,Residual neural networks utilize skip connections, or shortcuts to jump over some layers</a:t>
            </a:r>
            <a:endParaRPr sz="1200">
              <a:solidFill>
                <a:srgbClr val="383536"/>
              </a:solidFill>
              <a:latin typeface="Roboto"/>
              <a:ea typeface="Roboto"/>
              <a:cs typeface="Roboto"/>
              <a:sym typeface="Roboto"/>
            </a:endParaRPr>
          </a:p>
          <a:p>
            <a:pPr indent="-304800" lvl="0" marL="457200" rtl="0" algn="l">
              <a:spcBef>
                <a:spcPts val="0"/>
              </a:spcBef>
              <a:spcAft>
                <a:spcPts val="0"/>
              </a:spcAft>
              <a:buClr>
                <a:srgbClr val="383536"/>
              </a:buClr>
              <a:buSzPts val="1200"/>
              <a:buFont typeface="Roboto"/>
              <a:buChar char="●"/>
            </a:pPr>
            <a:r>
              <a:t/>
            </a:r>
            <a:endParaRPr sz="1200">
              <a:solidFill>
                <a:srgbClr val="383536"/>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124d15aa2e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5" name="Google Shape;905;g124d15aa2e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124f6efe8f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2" name="Google Shape;912;g124f6efe8f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124f6efe8f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124f6efe8f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FC2E12"/>
              </a:buClr>
              <a:buSzPts val="1200"/>
              <a:buFont typeface="Roboto"/>
              <a:buChar char="●"/>
            </a:pPr>
            <a:r>
              <a:rPr lang="en" sz="1200">
                <a:solidFill>
                  <a:srgbClr val="383536"/>
                </a:solidFill>
                <a:latin typeface="Roboto"/>
                <a:ea typeface="Roboto"/>
                <a:cs typeface="Roboto"/>
                <a:sym typeface="Roboto"/>
              </a:rPr>
              <a:t>Pt1: </a:t>
            </a:r>
            <a:r>
              <a:rPr lang="en" sz="1200">
                <a:solidFill>
                  <a:srgbClr val="383536"/>
                </a:solidFill>
                <a:latin typeface="Roboto"/>
                <a:ea typeface="Roboto"/>
                <a:cs typeface="Roboto"/>
                <a:sym typeface="Roboto"/>
              </a:rPr>
              <a:t>ResNet has many variants that run on the same concept but have different numbers of layers. Resnet50 is used to denote the variant that can work with 50 neural network layers</a:t>
            </a:r>
            <a:endParaRPr sz="1200">
              <a:solidFill>
                <a:srgbClr val="383536"/>
              </a:solidFill>
              <a:latin typeface="Roboto"/>
              <a:ea typeface="Roboto"/>
              <a:cs typeface="Roboto"/>
              <a:sym typeface="Roboto"/>
            </a:endParaRPr>
          </a:p>
          <a:p>
            <a:pPr indent="-304800" lvl="0" marL="457200" rtl="0" algn="l">
              <a:spcBef>
                <a:spcPts val="0"/>
              </a:spcBef>
              <a:spcAft>
                <a:spcPts val="0"/>
              </a:spcAft>
              <a:buClr>
                <a:srgbClr val="383536"/>
              </a:buClr>
              <a:buSzPts val="1200"/>
              <a:buFont typeface="Roboto"/>
              <a:buChar char="●"/>
            </a:pPr>
            <a:r>
              <a:rPr lang="en" sz="1200">
                <a:solidFill>
                  <a:srgbClr val="383536"/>
                </a:solidFill>
                <a:latin typeface="Roboto"/>
                <a:ea typeface="Roboto"/>
                <a:cs typeface="Roboto"/>
                <a:sym typeface="Roboto"/>
              </a:rPr>
              <a:t>Pt2: The building block of Resnet50 was modified into a bottleneck design due to concerns over the time taken to train the layers</a:t>
            </a:r>
            <a:endParaRPr sz="1200">
              <a:solidFill>
                <a:srgbClr val="383536"/>
              </a:solidFill>
              <a:latin typeface="Roboto"/>
              <a:ea typeface="Roboto"/>
              <a:cs typeface="Roboto"/>
              <a:sym typeface="Roboto"/>
            </a:endParaRPr>
          </a:p>
          <a:p>
            <a:pPr indent="-304800" lvl="0" marL="457200" rtl="0" algn="l">
              <a:lnSpc>
                <a:spcPct val="200000"/>
              </a:lnSpc>
              <a:spcBef>
                <a:spcPts val="0"/>
              </a:spcBef>
              <a:spcAft>
                <a:spcPts val="0"/>
              </a:spcAft>
              <a:buClr>
                <a:srgbClr val="383536"/>
              </a:buClr>
              <a:buSzPts val="1200"/>
              <a:buFont typeface="Roboto"/>
              <a:buChar char="●"/>
            </a:pPr>
            <a:r>
              <a:rPr lang="en" sz="1200">
                <a:solidFill>
                  <a:srgbClr val="383536"/>
                </a:solidFill>
                <a:latin typeface="Roboto"/>
                <a:ea typeface="Roboto"/>
                <a:cs typeface="Roboto"/>
                <a:sym typeface="Roboto"/>
              </a:rPr>
              <a:t>Comparing to 34, 50 has much higher accuracy than the 34-layer ResNet model</a:t>
            </a:r>
            <a:endParaRPr sz="1200">
              <a:solidFill>
                <a:srgbClr val="383536"/>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124ba8d0c46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124ba8d0c46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901322" y="-611430"/>
            <a:ext cx="4544205" cy="4516379"/>
            <a:chOff x="-1901322" y="-611430"/>
            <a:chExt cx="4544205" cy="4516379"/>
          </a:xfrm>
        </p:grpSpPr>
        <p:sp>
          <p:nvSpPr>
            <p:cNvPr id="10" name="Google Shape;10;p2"/>
            <p:cNvSpPr/>
            <p:nvPr/>
          </p:nvSpPr>
          <p:spPr>
            <a:xfrm>
              <a:off x="-1901322" y="1923004"/>
              <a:ext cx="2552998" cy="1507261"/>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929521" y="-366300"/>
              <a:ext cx="3031826" cy="2004580"/>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1841208" y="348498"/>
              <a:ext cx="801674" cy="397824"/>
              <a:chOff x="1622300" y="2291700"/>
              <a:chExt cx="118800" cy="58950"/>
            </a:xfrm>
          </p:grpSpPr>
          <p:sp>
            <p:nvSpPr>
              <p:cNvPr id="13" name="Google Shape;13;p2"/>
              <p:cNvSpPr/>
              <p:nvPr/>
            </p:nvSpPr>
            <p:spPr>
              <a:xfrm>
                <a:off x="1672825" y="2291800"/>
                <a:ext cx="17950" cy="17825"/>
              </a:xfrm>
              <a:custGeom>
                <a:rect b="b" l="l" r="r" t="t"/>
                <a:pathLst>
                  <a:path extrusionOk="0" h="713" w="718">
                    <a:moveTo>
                      <a:pt x="101" y="0"/>
                    </a:moveTo>
                    <a:lnTo>
                      <a:pt x="1" y="96"/>
                    </a:lnTo>
                    <a:lnTo>
                      <a:pt x="621" y="713"/>
                    </a:lnTo>
                    <a:lnTo>
                      <a:pt x="717" y="617"/>
                    </a:lnTo>
                    <a:lnTo>
                      <a:pt x="1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672825" y="2291700"/>
                <a:ext cx="17950" cy="17925"/>
              </a:xfrm>
              <a:custGeom>
                <a:rect b="b" l="l" r="r" t="t"/>
                <a:pathLst>
                  <a:path extrusionOk="0" h="717" w="718">
                    <a:moveTo>
                      <a:pt x="621" y="0"/>
                    </a:moveTo>
                    <a:lnTo>
                      <a:pt x="1" y="621"/>
                    </a:lnTo>
                    <a:lnTo>
                      <a:pt x="101" y="717"/>
                    </a:lnTo>
                    <a:lnTo>
                      <a:pt x="717" y="100"/>
                    </a:lnTo>
                    <a:lnTo>
                      <a:pt x="6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723150" y="2291700"/>
                <a:ext cx="17950" cy="17925"/>
              </a:xfrm>
              <a:custGeom>
                <a:rect b="b" l="l" r="r" t="t"/>
                <a:pathLst>
                  <a:path extrusionOk="0" h="717" w="718">
                    <a:moveTo>
                      <a:pt x="97" y="0"/>
                    </a:moveTo>
                    <a:lnTo>
                      <a:pt x="1" y="100"/>
                    </a:lnTo>
                    <a:lnTo>
                      <a:pt x="617" y="717"/>
                    </a:lnTo>
                    <a:lnTo>
                      <a:pt x="718" y="621"/>
                    </a:lnTo>
                    <a:lnTo>
                      <a:pt x="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723150" y="2291700"/>
                <a:ext cx="17950" cy="17925"/>
              </a:xfrm>
              <a:custGeom>
                <a:rect b="b" l="l" r="r" t="t"/>
                <a:pathLst>
                  <a:path extrusionOk="0" h="717" w="718">
                    <a:moveTo>
                      <a:pt x="617" y="0"/>
                    </a:moveTo>
                    <a:lnTo>
                      <a:pt x="1" y="621"/>
                    </a:lnTo>
                    <a:lnTo>
                      <a:pt x="101" y="717"/>
                    </a:lnTo>
                    <a:lnTo>
                      <a:pt x="718" y="100"/>
                    </a:lnTo>
                    <a:lnTo>
                      <a:pt x="6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622300" y="2332725"/>
                <a:ext cx="17825" cy="17925"/>
              </a:xfrm>
              <a:custGeom>
                <a:rect b="b" l="l" r="r" t="t"/>
                <a:pathLst>
                  <a:path extrusionOk="0" h="717" w="713">
                    <a:moveTo>
                      <a:pt x="96" y="0"/>
                    </a:moveTo>
                    <a:lnTo>
                      <a:pt x="0" y="96"/>
                    </a:lnTo>
                    <a:lnTo>
                      <a:pt x="617" y="717"/>
                    </a:lnTo>
                    <a:lnTo>
                      <a:pt x="713" y="617"/>
                    </a:lnTo>
                    <a:lnTo>
                      <a:pt x="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622300" y="2332725"/>
                <a:ext cx="17825" cy="17925"/>
              </a:xfrm>
              <a:custGeom>
                <a:rect b="b" l="l" r="r" t="t"/>
                <a:pathLst>
                  <a:path extrusionOk="0" h="717" w="713">
                    <a:moveTo>
                      <a:pt x="617" y="0"/>
                    </a:moveTo>
                    <a:lnTo>
                      <a:pt x="0" y="617"/>
                    </a:lnTo>
                    <a:lnTo>
                      <a:pt x="96" y="717"/>
                    </a:lnTo>
                    <a:lnTo>
                      <a:pt x="713" y="96"/>
                    </a:lnTo>
                    <a:lnTo>
                      <a:pt x="6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672525" y="2332625"/>
                <a:ext cx="17950" cy="17925"/>
              </a:xfrm>
              <a:custGeom>
                <a:rect b="b" l="l" r="r" t="t"/>
                <a:pathLst>
                  <a:path extrusionOk="0" h="717" w="718">
                    <a:moveTo>
                      <a:pt x="101" y="0"/>
                    </a:moveTo>
                    <a:lnTo>
                      <a:pt x="1" y="100"/>
                    </a:lnTo>
                    <a:lnTo>
                      <a:pt x="621" y="717"/>
                    </a:lnTo>
                    <a:lnTo>
                      <a:pt x="717" y="621"/>
                    </a:lnTo>
                    <a:lnTo>
                      <a:pt x="1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672525" y="2332725"/>
                <a:ext cx="17950" cy="17925"/>
              </a:xfrm>
              <a:custGeom>
                <a:rect b="b" l="l" r="r" t="t"/>
                <a:pathLst>
                  <a:path extrusionOk="0" h="717" w="718">
                    <a:moveTo>
                      <a:pt x="621" y="0"/>
                    </a:moveTo>
                    <a:lnTo>
                      <a:pt x="1" y="617"/>
                    </a:lnTo>
                    <a:lnTo>
                      <a:pt x="101" y="717"/>
                    </a:lnTo>
                    <a:lnTo>
                      <a:pt x="717" y="96"/>
                    </a:lnTo>
                    <a:lnTo>
                      <a:pt x="6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 name="Google Shape;21;p2"/>
            <p:cNvGrpSpPr/>
            <p:nvPr/>
          </p:nvGrpSpPr>
          <p:grpSpPr>
            <a:xfrm>
              <a:off x="-484614" y="-611430"/>
              <a:ext cx="3127481" cy="4516379"/>
              <a:chOff x="278245" y="-184325"/>
              <a:chExt cx="2358228" cy="3405504"/>
            </a:xfrm>
          </p:grpSpPr>
          <p:grpSp>
            <p:nvGrpSpPr>
              <p:cNvPr id="22" name="Google Shape;22;p2"/>
              <p:cNvGrpSpPr/>
              <p:nvPr/>
            </p:nvGrpSpPr>
            <p:grpSpPr>
              <a:xfrm>
                <a:off x="278245" y="-184325"/>
                <a:ext cx="2358228" cy="3336759"/>
                <a:chOff x="1181475" y="2041825"/>
                <a:chExt cx="620325" cy="877725"/>
              </a:xfrm>
            </p:grpSpPr>
            <p:sp>
              <p:nvSpPr>
                <p:cNvPr id="23" name="Google Shape;23;p2"/>
                <p:cNvSpPr/>
                <p:nvPr/>
              </p:nvSpPr>
              <p:spPr>
                <a:xfrm>
                  <a:off x="1185375" y="2377350"/>
                  <a:ext cx="119525" cy="119500"/>
                </a:xfrm>
                <a:custGeom>
                  <a:rect b="b" l="l" r="r" t="t"/>
                  <a:pathLst>
                    <a:path extrusionOk="0" h="4780" w="4781">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767500" y="2041825"/>
                  <a:ext cx="34300" cy="29425"/>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181475" y="2060725"/>
                  <a:ext cx="600250" cy="858825"/>
                </a:xfrm>
                <a:custGeom>
                  <a:rect b="b" l="l" r="r" t="t"/>
                  <a:pathLst>
                    <a:path extrusionOk="0" h="34353" w="2401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260925" y="2268575"/>
                  <a:ext cx="243200" cy="370575"/>
                </a:xfrm>
                <a:custGeom>
                  <a:rect b="b" l="l" r="r" t="t"/>
                  <a:pathLst>
                    <a:path extrusionOk="0" h="14823" w="9728">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1194400" y="2571875"/>
                  <a:ext cx="129400" cy="204375"/>
                </a:xfrm>
                <a:custGeom>
                  <a:rect b="b" l="l" r="r" t="t"/>
                  <a:pathLst>
                    <a:path extrusionOk="0" h="8175" w="5176">
                      <a:moveTo>
                        <a:pt x="0" y="1"/>
                      </a:moveTo>
                      <a:lnTo>
                        <a:pt x="0" y="3087"/>
                      </a:lnTo>
                      <a:lnTo>
                        <a:pt x="5088" y="8175"/>
                      </a:lnTo>
                      <a:lnTo>
                        <a:pt x="5176" y="8087"/>
                      </a:lnTo>
                      <a:lnTo>
                        <a:pt x="124" y="3035"/>
                      </a:lnTo>
                      <a:lnTo>
                        <a:pt x="1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2"/>
              <p:cNvSpPr/>
              <p:nvPr/>
            </p:nvSpPr>
            <p:spPr>
              <a:xfrm>
                <a:off x="336260" y="3109317"/>
                <a:ext cx="130395" cy="111862"/>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634700" y="-1073935"/>
            <a:ext cx="7542224" cy="7636707"/>
            <a:chOff x="5482300" y="-1150135"/>
            <a:chExt cx="7542224" cy="7636707"/>
          </a:xfrm>
        </p:grpSpPr>
        <p:sp>
          <p:nvSpPr>
            <p:cNvPr id="30" name="Google Shape;30;p2"/>
            <p:cNvSpPr/>
            <p:nvPr/>
          </p:nvSpPr>
          <p:spPr>
            <a:xfrm flipH="1" rot="10800000">
              <a:off x="6369828" y="-1150135"/>
              <a:ext cx="6654696" cy="7636707"/>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2"/>
            <p:cNvGrpSpPr/>
            <p:nvPr/>
          </p:nvGrpSpPr>
          <p:grpSpPr>
            <a:xfrm flipH="1" rot="10800000">
              <a:off x="6016447" y="1621809"/>
              <a:ext cx="2553117" cy="3705594"/>
              <a:chOff x="6769513" y="299393"/>
              <a:chExt cx="1308620" cy="1899525"/>
            </a:xfrm>
          </p:grpSpPr>
          <p:sp>
            <p:nvSpPr>
              <p:cNvPr id="32" name="Google Shape;32;p2"/>
              <p:cNvSpPr/>
              <p:nvPr/>
            </p:nvSpPr>
            <p:spPr>
              <a:xfrm>
                <a:off x="7817889" y="1007055"/>
                <a:ext cx="252070" cy="252070"/>
              </a:xfrm>
              <a:custGeom>
                <a:rect b="b" l="l" r="r" t="t"/>
                <a:pathLst>
                  <a:path extrusionOk="0" h="4564" w="4564">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983027" y="2137006"/>
                <a:ext cx="72351" cy="61913"/>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769513" y="299393"/>
                <a:ext cx="61968" cy="61747"/>
              </a:xfrm>
              <a:custGeom>
                <a:rect b="b" l="l" r="r" t="t"/>
                <a:pathLst>
                  <a:path extrusionOk="0" h="1118" w="1122">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811985" y="339214"/>
                <a:ext cx="1266148" cy="1811765"/>
              </a:xfrm>
              <a:custGeom>
                <a:rect b="b" l="l" r="r" t="t"/>
                <a:pathLst>
                  <a:path extrusionOk="0" h="32804" w="22925">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7397589" y="777575"/>
                <a:ext cx="512976" cy="781781"/>
              </a:xfrm>
              <a:custGeom>
                <a:rect b="b" l="l" r="r" t="t"/>
                <a:pathLst>
                  <a:path extrusionOk="0" h="14155" w="9288">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7777847" y="1417359"/>
                <a:ext cx="273112" cy="431181"/>
              </a:xfrm>
              <a:custGeom>
                <a:rect b="b" l="l" r="r" t="t"/>
                <a:pathLst>
                  <a:path extrusionOk="0" h="7807" w="4945">
                    <a:moveTo>
                      <a:pt x="4824" y="1"/>
                    </a:moveTo>
                    <a:lnTo>
                      <a:pt x="4824" y="2899"/>
                    </a:lnTo>
                    <a:lnTo>
                      <a:pt x="1" y="7722"/>
                    </a:lnTo>
                    <a:lnTo>
                      <a:pt x="85" y="7806"/>
                    </a:lnTo>
                    <a:lnTo>
                      <a:pt x="4944" y="2951"/>
                    </a:lnTo>
                    <a:lnTo>
                      <a:pt x="49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2"/>
            <p:cNvSpPr/>
            <p:nvPr/>
          </p:nvSpPr>
          <p:spPr>
            <a:xfrm flipH="1" rot="10800000">
              <a:off x="8322117" y="3604890"/>
              <a:ext cx="1464987" cy="2586938"/>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2"/>
            <p:cNvGrpSpPr/>
            <p:nvPr/>
          </p:nvGrpSpPr>
          <p:grpSpPr>
            <a:xfrm flipH="1">
              <a:off x="5482300" y="4423789"/>
              <a:ext cx="827314" cy="410158"/>
              <a:chOff x="5989375" y="1843575"/>
              <a:chExt cx="136525" cy="67675"/>
            </a:xfrm>
          </p:grpSpPr>
          <p:sp>
            <p:nvSpPr>
              <p:cNvPr id="40" name="Google Shape;40;p2"/>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2"/>
            <p:cNvSpPr/>
            <p:nvPr/>
          </p:nvSpPr>
          <p:spPr>
            <a:xfrm flipH="1" rot="10800000">
              <a:off x="7424539" y="4645073"/>
              <a:ext cx="727762" cy="727762"/>
            </a:xfrm>
            <a:custGeom>
              <a:rect b="b" l="l" r="r" t="t"/>
              <a:pathLst>
                <a:path extrusionOk="0" fill="none" h="9936" w="9936">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cap="flat" cmpd="sng" w="19050">
              <a:solidFill>
                <a:schemeClr val="dk2"/>
              </a:solidFill>
              <a:prstDash val="solid"/>
              <a:miter lim="40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2"/>
          <p:cNvSpPr txBox="1"/>
          <p:nvPr>
            <p:ph type="ctrTitle"/>
          </p:nvPr>
        </p:nvSpPr>
        <p:spPr>
          <a:xfrm>
            <a:off x="1296163" y="1263600"/>
            <a:ext cx="6551700" cy="215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500"/>
              <a:buNone/>
              <a:defRPr sz="46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50" name="Google Shape;50;p2"/>
          <p:cNvSpPr txBox="1"/>
          <p:nvPr>
            <p:ph idx="1" type="subTitle"/>
          </p:nvPr>
        </p:nvSpPr>
        <p:spPr>
          <a:xfrm>
            <a:off x="1296138" y="3416400"/>
            <a:ext cx="6551700" cy="46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97" name="Shape 297"/>
        <p:cNvGrpSpPr/>
        <p:nvPr/>
      </p:nvGrpSpPr>
      <p:grpSpPr>
        <a:xfrm>
          <a:off x="0" y="0"/>
          <a:ext cx="0" cy="0"/>
          <a:chOff x="0" y="0"/>
          <a:chExt cx="0" cy="0"/>
        </a:xfrm>
      </p:grpSpPr>
      <p:grpSp>
        <p:nvGrpSpPr>
          <p:cNvPr id="298" name="Google Shape;298;p11"/>
          <p:cNvGrpSpPr/>
          <p:nvPr/>
        </p:nvGrpSpPr>
        <p:grpSpPr>
          <a:xfrm>
            <a:off x="-2489366" y="-3322835"/>
            <a:ext cx="14122731" cy="9293154"/>
            <a:chOff x="-2489366" y="-3322835"/>
            <a:chExt cx="14122731" cy="9293154"/>
          </a:xfrm>
        </p:grpSpPr>
        <p:grpSp>
          <p:nvGrpSpPr>
            <p:cNvPr id="299" name="Google Shape;299;p11"/>
            <p:cNvGrpSpPr/>
            <p:nvPr/>
          </p:nvGrpSpPr>
          <p:grpSpPr>
            <a:xfrm>
              <a:off x="4466625" y="-2619399"/>
              <a:ext cx="7166740" cy="6435526"/>
              <a:chOff x="4294391" y="-2619399"/>
              <a:chExt cx="7166740" cy="6435526"/>
            </a:xfrm>
          </p:grpSpPr>
          <p:sp>
            <p:nvSpPr>
              <p:cNvPr id="300" name="Google Shape;300;p11"/>
              <p:cNvSpPr/>
              <p:nvPr/>
            </p:nvSpPr>
            <p:spPr>
              <a:xfrm>
                <a:off x="4294391" y="-2619399"/>
                <a:ext cx="7166740" cy="6435526"/>
              </a:xfrm>
              <a:custGeom>
                <a:rect b="b" l="l" r="r" t="t"/>
                <a:pathLst>
                  <a:path extrusionOk="0" h="64222" w="71519">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1" name="Google Shape;301;p11"/>
              <p:cNvGrpSpPr/>
              <p:nvPr/>
            </p:nvGrpSpPr>
            <p:grpSpPr>
              <a:xfrm>
                <a:off x="6770409" y="691894"/>
                <a:ext cx="618213" cy="306426"/>
                <a:chOff x="5989375" y="1843575"/>
                <a:chExt cx="136525" cy="67675"/>
              </a:xfrm>
            </p:grpSpPr>
            <p:sp>
              <p:nvSpPr>
                <p:cNvPr id="302" name="Google Shape;302;p11"/>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1"/>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1"/>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1"/>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1"/>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1"/>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1"/>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1"/>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 name="Google Shape;310;p11"/>
              <p:cNvGrpSpPr/>
              <p:nvPr/>
            </p:nvGrpSpPr>
            <p:grpSpPr>
              <a:xfrm>
                <a:off x="8029896" y="539500"/>
                <a:ext cx="1228886" cy="2188720"/>
                <a:chOff x="8389396" y="1055350"/>
                <a:chExt cx="1228886" cy="2188720"/>
              </a:xfrm>
            </p:grpSpPr>
            <p:sp>
              <p:nvSpPr>
                <p:cNvPr id="311" name="Google Shape;311;p11"/>
                <p:cNvSpPr/>
                <p:nvPr/>
              </p:nvSpPr>
              <p:spPr>
                <a:xfrm>
                  <a:off x="8421616" y="1130946"/>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1"/>
                <p:cNvSpPr/>
                <p:nvPr/>
              </p:nvSpPr>
              <p:spPr>
                <a:xfrm>
                  <a:off x="8389396" y="1055350"/>
                  <a:ext cx="95651" cy="95575"/>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3" name="Google Shape;313;p11"/>
            <p:cNvGrpSpPr/>
            <p:nvPr/>
          </p:nvGrpSpPr>
          <p:grpSpPr>
            <a:xfrm flipH="1" rot="10800000">
              <a:off x="-2489366" y="-3322835"/>
              <a:ext cx="6322114" cy="9196733"/>
              <a:chOff x="-2661600" y="-960635"/>
              <a:chExt cx="6322114" cy="9196733"/>
            </a:xfrm>
          </p:grpSpPr>
          <p:sp>
            <p:nvSpPr>
              <p:cNvPr id="314" name="Google Shape;314;p11"/>
              <p:cNvSpPr/>
              <p:nvPr/>
            </p:nvSpPr>
            <p:spPr>
              <a:xfrm flipH="1" rot="-5400000">
                <a:off x="-717010" y="-412716"/>
                <a:ext cx="3075605" cy="2033485"/>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1"/>
              <p:cNvSpPr/>
              <p:nvPr/>
            </p:nvSpPr>
            <p:spPr>
              <a:xfrm>
                <a:off x="-2661600" y="981052"/>
                <a:ext cx="6322114" cy="7255046"/>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6" name="Google Shape;316;p11"/>
              <p:cNvGrpSpPr/>
              <p:nvPr/>
            </p:nvGrpSpPr>
            <p:grpSpPr>
              <a:xfrm flipH="1" rot="10800000">
                <a:off x="-1558013" y="845624"/>
                <a:ext cx="2381713" cy="3328977"/>
                <a:chOff x="7655072" y="-407632"/>
                <a:chExt cx="2008529" cy="2807368"/>
              </a:xfrm>
            </p:grpSpPr>
            <p:sp>
              <p:nvSpPr>
                <p:cNvPr id="317" name="Google Shape;317;p11"/>
                <p:cNvSpPr/>
                <p:nvPr/>
              </p:nvSpPr>
              <p:spPr>
                <a:xfrm>
                  <a:off x="7685059" y="-336851"/>
                  <a:ext cx="1930325" cy="2689498"/>
                </a:xfrm>
                <a:custGeom>
                  <a:rect b="b" l="l" r="r" t="t"/>
                  <a:pathLst>
                    <a:path extrusionOk="0" h="45293" w="32508">
                      <a:moveTo>
                        <a:pt x="0" y="1"/>
                      </a:moveTo>
                      <a:lnTo>
                        <a:pt x="0" y="8351"/>
                      </a:lnTo>
                      <a:lnTo>
                        <a:pt x="15447" y="8351"/>
                      </a:lnTo>
                      <a:lnTo>
                        <a:pt x="24998" y="17901"/>
                      </a:lnTo>
                      <a:lnTo>
                        <a:pt x="24998" y="38040"/>
                      </a:lnTo>
                      <a:lnTo>
                        <a:pt x="32251" y="45293"/>
                      </a:lnTo>
                      <a:lnTo>
                        <a:pt x="32507" y="45037"/>
                      </a:lnTo>
                      <a:lnTo>
                        <a:pt x="25358" y="37888"/>
                      </a:lnTo>
                      <a:lnTo>
                        <a:pt x="25358" y="17749"/>
                      </a:lnTo>
                      <a:lnTo>
                        <a:pt x="15651" y="8043"/>
                      </a:lnTo>
                      <a:lnTo>
                        <a:pt x="15595" y="7986"/>
                      </a:lnTo>
                      <a:lnTo>
                        <a:pt x="365" y="7986"/>
                      </a:lnTo>
                      <a:lnTo>
                        <a:pt x="3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1"/>
                <p:cNvSpPr/>
                <p:nvPr/>
              </p:nvSpPr>
              <p:spPr>
                <a:xfrm>
                  <a:off x="8734422" y="271200"/>
                  <a:ext cx="332350" cy="332528"/>
                </a:xfrm>
                <a:custGeom>
                  <a:rect b="b" l="l" r="r" t="t"/>
                  <a:pathLst>
                    <a:path extrusionOk="0" h="5600" w="5597">
                      <a:moveTo>
                        <a:pt x="1" y="0"/>
                      </a:moveTo>
                      <a:lnTo>
                        <a:pt x="1" y="1597"/>
                      </a:lnTo>
                      <a:lnTo>
                        <a:pt x="2002" y="3599"/>
                      </a:lnTo>
                      <a:lnTo>
                        <a:pt x="4004" y="5600"/>
                      </a:lnTo>
                      <a:lnTo>
                        <a:pt x="5597" y="5600"/>
                      </a:lnTo>
                      <a:lnTo>
                        <a:pt x="2799" y="280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1"/>
                <p:cNvSpPr/>
                <p:nvPr/>
              </p:nvSpPr>
              <p:spPr>
                <a:xfrm>
                  <a:off x="7655072" y="-407632"/>
                  <a:ext cx="81588" cy="81529"/>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1"/>
                <p:cNvSpPr/>
                <p:nvPr/>
              </p:nvSpPr>
              <p:spPr>
                <a:xfrm>
                  <a:off x="9568236" y="2317969"/>
                  <a:ext cx="95364" cy="81766"/>
                </a:xfrm>
                <a:custGeom>
                  <a:rect b="b" l="l" r="r" t="t"/>
                  <a:pathLst>
                    <a:path extrusionOk="0" h="1377" w="1606">
                      <a:moveTo>
                        <a:pt x="917" y="364"/>
                      </a:moveTo>
                      <a:cubicBezTo>
                        <a:pt x="1097" y="364"/>
                        <a:pt x="1242" y="512"/>
                        <a:pt x="1242" y="688"/>
                      </a:cubicBezTo>
                      <a:cubicBezTo>
                        <a:pt x="1242" y="883"/>
                        <a:pt x="1082" y="1012"/>
                        <a:pt x="916" y="1012"/>
                      </a:cubicBezTo>
                      <a:cubicBezTo>
                        <a:pt x="837" y="1012"/>
                        <a:pt x="755" y="982"/>
                        <a:pt x="689" y="916"/>
                      </a:cubicBezTo>
                      <a:cubicBezTo>
                        <a:pt x="485" y="712"/>
                        <a:pt x="629" y="364"/>
                        <a:pt x="917" y="364"/>
                      </a:cubicBezTo>
                      <a:close/>
                      <a:moveTo>
                        <a:pt x="915" y="1"/>
                      </a:moveTo>
                      <a:cubicBezTo>
                        <a:pt x="746" y="1"/>
                        <a:pt x="573" y="63"/>
                        <a:pt x="433" y="203"/>
                      </a:cubicBezTo>
                      <a:cubicBezTo>
                        <a:pt x="1" y="636"/>
                        <a:pt x="309" y="1376"/>
                        <a:pt x="917" y="1376"/>
                      </a:cubicBezTo>
                      <a:cubicBezTo>
                        <a:pt x="1298" y="1372"/>
                        <a:pt x="1606" y="1068"/>
                        <a:pt x="1606" y="688"/>
                      </a:cubicBezTo>
                      <a:cubicBezTo>
                        <a:pt x="1606" y="274"/>
                        <a:pt x="1267" y="1"/>
                        <a:pt x="9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1"/>
                <p:cNvSpPr/>
                <p:nvPr/>
              </p:nvSpPr>
              <p:spPr>
                <a:xfrm>
                  <a:off x="7692897" y="-144282"/>
                  <a:ext cx="497783" cy="292387"/>
                </a:xfrm>
                <a:custGeom>
                  <a:rect b="b" l="l" r="r" t="t"/>
                  <a:pathLst>
                    <a:path extrusionOk="0" h="4924" w="8383">
                      <a:moveTo>
                        <a:pt x="100" y="0"/>
                      </a:moveTo>
                      <a:lnTo>
                        <a:pt x="0" y="104"/>
                      </a:lnTo>
                      <a:lnTo>
                        <a:pt x="2498" y="2598"/>
                      </a:lnTo>
                      <a:lnTo>
                        <a:pt x="5957" y="2598"/>
                      </a:lnTo>
                      <a:lnTo>
                        <a:pt x="8282" y="4924"/>
                      </a:lnTo>
                      <a:lnTo>
                        <a:pt x="8382" y="4820"/>
                      </a:lnTo>
                      <a:lnTo>
                        <a:pt x="6017" y="2454"/>
                      </a:lnTo>
                      <a:lnTo>
                        <a:pt x="2558" y="2454"/>
                      </a:lnTo>
                      <a:lnTo>
                        <a:pt x="1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 name="Google Shape;322;p11"/>
              <p:cNvGrpSpPr/>
              <p:nvPr/>
            </p:nvGrpSpPr>
            <p:grpSpPr>
              <a:xfrm>
                <a:off x="441078" y="-960635"/>
                <a:ext cx="1029648" cy="1806572"/>
                <a:chOff x="455034" y="-121633"/>
                <a:chExt cx="629947" cy="1105275"/>
              </a:xfrm>
            </p:grpSpPr>
            <p:sp>
              <p:nvSpPr>
                <p:cNvPr id="323" name="Google Shape;323;p11"/>
                <p:cNvSpPr/>
                <p:nvPr/>
              </p:nvSpPr>
              <p:spPr>
                <a:xfrm>
                  <a:off x="1007193" y="917077"/>
                  <a:ext cx="77788" cy="66565"/>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1"/>
                <p:cNvSpPr/>
                <p:nvPr/>
              </p:nvSpPr>
              <p:spPr>
                <a:xfrm>
                  <a:off x="455034" y="-121633"/>
                  <a:ext cx="592137" cy="1045622"/>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 name="Google Shape;325;p11"/>
              <p:cNvGrpSpPr/>
              <p:nvPr/>
            </p:nvGrpSpPr>
            <p:grpSpPr>
              <a:xfrm rot="5400000">
                <a:off x="322712" y="2552723"/>
                <a:ext cx="471865" cy="38050"/>
                <a:chOff x="6298452" y="2390050"/>
                <a:chExt cx="140725" cy="11350"/>
              </a:xfrm>
            </p:grpSpPr>
            <p:sp>
              <p:nvSpPr>
                <p:cNvPr id="326" name="Google Shape;326;p11"/>
                <p:cNvSpPr/>
                <p:nvPr/>
              </p:nvSpPr>
              <p:spPr>
                <a:xfrm>
                  <a:off x="6298452" y="2390050"/>
                  <a:ext cx="70375" cy="11350"/>
                </a:xfrm>
                <a:custGeom>
                  <a:rect b="b" l="l" r="r" t="t"/>
                  <a:pathLst>
                    <a:path extrusionOk="0" h="454" w="2815">
                      <a:moveTo>
                        <a:pt x="1" y="1"/>
                      </a:moveTo>
                      <a:lnTo>
                        <a:pt x="1" y="453"/>
                      </a:lnTo>
                      <a:lnTo>
                        <a:pt x="2815" y="453"/>
                      </a:lnTo>
                      <a:lnTo>
                        <a:pt x="28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1"/>
                <p:cNvSpPr/>
                <p:nvPr/>
              </p:nvSpPr>
              <p:spPr>
                <a:xfrm>
                  <a:off x="6382427" y="2390050"/>
                  <a:ext cx="35150" cy="11350"/>
                </a:xfrm>
                <a:custGeom>
                  <a:rect b="b" l="l" r="r" t="t"/>
                  <a:pathLst>
                    <a:path extrusionOk="0" h="454" w="1406">
                      <a:moveTo>
                        <a:pt x="0" y="1"/>
                      </a:moveTo>
                      <a:lnTo>
                        <a:pt x="0" y="453"/>
                      </a:lnTo>
                      <a:lnTo>
                        <a:pt x="1405" y="453"/>
                      </a:lnTo>
                      <a:lnTo>
                        <a:pt x="14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1"/>
                <p:cNvSpPr/>
                <p:nvPr/>
              </p:nvSpPr>
              <p:spPr>
                <a:xfrm>
                  <a:off x="6427952" y="2390050"/>
                  <a:ext cx="11225" cy="11350"/>
                </a:xfrm>
                <a:custGeom>
                  <a:rect b="b" l="l" r="r" t="t"/>
                  <a:pathLst>
                    <a:path extrusionOk="0" h="454" w="449">
                      <a:moveTo>
                        <a:pt x="1" y="1"/>
                      </a:moveTo>
                      <a:lnTo>
                        <a:pt x="1" y="453"/>
                      </a:lnTo>
                      <a:lnTo>
                        <a:pt x="449" y="453"/>
                      </a:lnTo>
                      <a:lnTo>
                        <a:pt x="4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 name="Google Shape;329;p11"/>
              <p:cNvGrpSpPr/>
              <p:nvPr/>
            </p:nvGrpSpPr>
            <p:grpSpPr>
              <a:xfrm flipH="1" rot="5400000">
                <a:off x="692685" y="3116270"/>
                <a:ext cx="2375896" cy="3296652"/>
                <a:chOff x="2132995" y="960308"/>
                <a:chExt cx="496177" cy="688438"/>
              </a:xfrm>
            </p:grpSpPr>
            <p:sp>
              <p:nvSpPr>
                <p:cNvPr id="330" name="Google Shape;330;p11"/>
                <p:cNvSpPr/>
                <p:nvPr/>
              </p:nvSpPr>
              <p:spPr>
                <a:xfrm>
                  <a:off x="2143863" y="977753"/>
                  <a:ext cx="473252" cy="659302"/>
                </a:xfrm>
                <a:custGeom>
                  <a:rect b="b" l="l" r="r" t="t"/>
                  <a:pathLst>
                    <a:path extrusionOk="0" h="14437" w="10363">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1"/>
                <p:cNvSpPr/>
                <p:nvPr/>
              </p:nvSpPr>
              <p:spPr>
                <a:xfrm>
                  <a:off x="2401063" y="1126948"/>
                  <a:ext cx="81608" cy="81608"/>
                </a:xfrm>
                <a:custGeom>
                  <a:rect b="b" l="l" r="r" t="t"/>
                  <a:pathLst>
                    <a:path extrusionOk="0" h="1787" w="1787">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1"/>
                <p:cNvSpPr/>
                <p:nvPr/>
              </p:nvSpPr>
              <p:spPr>
                <a:xfrm>
                  <a:off x="2132995" y="960308"/>
                  <a:ext cx="23610" cy="20231"/>
                </a:xfrm>
                <a:custGeom>
                  <a:rect b="b" l="l" r="r" t="t"/>
                  <a:pathLst>
                    <a:path extrusionOk="0" h="443" w="517">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1"/>
                <p:cNvSpPr/>
                <p:nvPr/>
              </p:nvSpPr>
              <p:spPr>
                <a:xfrm>
                  <a:off x="2605425" y="1628651"/>
                  <a:ext cx="23747" cy="20094"/>
                </a:xfrm>
                <a:custGeom>
                  <a:rect b="b" l="l" r="r" t="t"/>
                  <a:pathLst>
                    <a:path extrusionOk="0" h="440" w="52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1"/>
                <p:cNvSpPr/>
                <p:nvPr/>
              </p:nvSpPr>
              <p:spPr>
                <a:xfrm>
                  <a:off x="2145827" y="1025155"/>
                  <a:ext cx="122024" cy="71515"/>
                </a:xfrm>
                <a:custGeom>
                  <a:rect b="b" l="l" r="r" t="t"/>
                  <a:pathLst>
                    <a:path extrusionOk="0" h="1566" w="2672">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5" name="Google Shape;335;p11"/>
            <p:cNvGrpSpPr/>
            <p:nvPr/>
          </p:nvGrpSpPr>
          <p:grpSpPr>
            <a:xfrm>
              <a:off x="6603801" y="2842622"/>
              <a:ext cx="2841097" cy="3127697"/>
              <a:chOff x="6603801" y="2842622"/>
              <a:chExt cx="2841097" cy="3127697"/>
            </a:xfrm>
          </p:grpSpPr>
          <p:grpSp>
            <p:nvGrpSpPr>
              <p:cNvPr id="336" name="Google Shape;336;p11"/>
              <p:cNvGrpSpPr/>
              <p:nvPr/>
            </p:nvGrpSpPr>
            <p:grpSpPr>
              <a:xfrm rot="-5400000">
                <a:off x="8384606" y="3032034"/>
                <a:ext cx="457201" cy="78377"/>
                <a:chOff x="3029245" y="907035"/>
                <a:chExt cx="129011" cy="22560"/>
              </a:xfrm>
            </p:grpSpPr>
            <p:sp>
              <p:nvSpPr>
                <p:cNvPr id="337" name="Google Shape;337;p11"/>
                <p:cNvSpPr/>
                <p:nvPr/>
              </p:nvSpPr>
              <p:spPr>
                <a:xfrm>
                  <a:off x="3126380" y="907035"/>
                  <a:ext cx="31876" cy="22560"/>
                </a:xfrm>
                <a:custGeom>
                  <a:rect b="b" l="l" r="r" t="t"/>
                  <a:pathLst>
                    <a:path extrusionOk="0" h="494" w="698">
                      <a:moveTo>
                        <a:pt x="408" y="0"/>
                      </a:moveTo>
                      <a:lnTo>
                        <a:pt x="0" y="494"/>
                      </a:lnTo>
                      <a:lnTo>
                        <a:pt x="289" y="494"/>
                      </a:lnTo>
                      <a:lnTo>
                        <a:pt x="6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1"/>
                <p:cNvSpPr/>
                <p:nvPr/>
              </p:nvSpPr>
              <p:spPr>
                <a:xfrm>
                  <a:off x="3101902" y="907035"/>
                  <a:ext cx="31876" cy="22560"/>
                </a:xfrm>
                <a:custGeom>
                  <a:rect b="b" l="l" r="r" t="t"/>
                  <a:pathLst>
                    <a:path extrusionOk="0" h="494" w="698">
                      <a:moveTo>
                        <a:pt x="409" y="0"/>
                      </a:moveTo>
                      <a:lnTo>
                        <a:pt x="0" y="494"/>
                      </a:lnTo>
                      <a:lnTo>
                        <a:pt x="289" y="494"/>
                      </a:lnTo>
                      <a:lnTo>
                        <a:pt x="6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1"/>
                <p:cNvSpPr/>
                <p:nvPr/>
              </p:nvSpPr>
              <p:spPr>
                <a:xfrm>
                  <a:off x="3077790" y="907035"/>
                  <a:ext cx="31922" cy="22560"/>
                </a:xfrm>
                <a:custGeom>
                  <a:rect b="b" l="l" r="r" t="t"/>
                  <a:pathLst>
                    <a:path extrusionOk="0" h="494" w="699">
                      <a:moveTo>
                        <a:pt x="409" y="0"/>
                      </a:moveTo>
                      <a:lnTo>
                        <a:pt x="1" y="494"/>
                      </a:lnTo>
                      <a:lnTo>
                        <a:pt x="290" y="494"/>
                      </a:lnTo>
                      <a:lnTo>
                        <a:pt x="6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1"/>
                <p:cNvSpPr/>
                <p:nvPr/>
              </p:nvSpPr>
              <p:spPr>
                <a:xfrm>
                  <a:off x="3053723" y="907035"/>
                  <a:ext cx="31511" cy="22560"/>
                </a:xfrm>
                <a:custGeom>
                  <a:rect b="b" l="l" r="r" t="t"/>
                  <a:pathLst>
                    <a:path extrusionOk="0" h="494" w="690">
                      <a:moveTo>
                        <a:pt x="400" y="0"/>
                      </a:moveTo>
                      <a:lnTo>
                        <a:pt x="0" y="494"/>
                      </a:lnTo>
                      <a:lnTo>
                        <a:pt x="290" y="494"/>
                      </a:lnTo>
                      <a:lnTo>
                        <a:pt x="6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1"/>
                <p:cNvSpPr/>
                <p:nvPr/>
              </p:nvSpPr>
              <p:spPr>
                <a:xfrm>
                  <a:off x="3029245" y="907035"/>
                  <a:ext cx="31876" cy="22560"/>
                </a:xfrm>
                <a:custGeom>
                  <a:rect b="b" l="l" r="r" t="t"/>
                  <a:pathLst>
                    <a:path extrusionOk="0" h="494" w="698">
                      <a:moveTo>
                        <a:pt x="409" y="0"/>
                      </a:moveTo>
                      <a:lnTo>
                        <a:pt x="0" y="494"/>
                      </a:lnTo>
                      <a:lnTo>
                        <a:pt x="290" y="494"/>
                      </a:lnTo>
                      <a:lnTo>
                        <a:pt x="6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2" name="Google Shape;342;p11"/>
              <p:cNvSpPr/>
              <p:nvPr/>
            </p:nvSpPr>
            <p:spPr>
              <a:xfrm>
                <a:off x="6891900" y="3984807"/>
                <a:ext cx="2552998" cy="1507261"/>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 name="Google Shape;343;p11"/>
              <p:cNvGrpSpPr/>
              <p:nvPr/>
            </p:nvGrpSpPr>
            <p:grpSpPr>
              <a:xfrm flipH="1">
                <a:off x="6603801" y="3467769"/>
                <a:ext cx="2374678" cy="2502550"/>
                <a:chOff x="2011428" y="602777"/>
                <a:chExt cx="774292" cy="815987"/>
              </a:xfrm>
            </p:grpSpPr>
            <p:sp>
              <p:nvSpPr>
                <p:cNvPr id="344" name="Google Shape;344;p11"/>
                <p:cNvSpPr/>
                <p:nvPr/>
              </p:nvSpPr>
              <p:spPr>
                <a:xfrm>
                  <a:off x="2751470" y="1215132"/>
                  <a:ext cx="15618" cy="109191"/>
                </a:xfrm>
                <a:custGeom>
                  <a:rect b="b" l="l" r="r" t="t"/>
                  <a:pathLst>
                    <a:path extrusionOk="0" h="2391" w="342">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1"/>
                <p:cNvSpPr/>
                <p:nvPr/>
              </p:nvSpPr>
              <p:spPr>
                <a:xfrm>
                  <a:off x="2157107" y="742702"/>
                  <a:ext cx="76950" cy="76995"/>
                </a:xfrm>
                <a:custGeom>
                  <a:rect b="b" l="l" r="r" t="t"/>
                  <a:pathLst>
                    <a:path extrusionOk="0" h="1686" w="1685">
                      <a:moveTo>
                        <a:pt x="0" y="1"/>
                      </a:moveTo>
                      <a:lnTo>
                        <a:pt x="842" y="843"/>
                      </a:lnTo>
                      <a:lnTo>
                        <a:pt x="1685" y="1685"/>
                      </a:lnTo>
                      <a:lnTo>
                        <a:pt x="1685" y="1209"/>
                      </a:lnTo>
                      <a:lnTo>
                        <a:pt x="1081" y="605"/>
                      </a:lnTo>
                      <a:lnTo>
                        <a:pt x="4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1"/>
                <p:cNvSpPr/>
                <p:nvPr/>
              </p:nvSpPr>
              <p:spPr>
                <a:xfrm>
                  <a:off x="2011428" y="602777"/>
                  <a:ext cx="37310" cy="32013"/>
                </a:xfrm>
                <a:custGeom>
                  <a:rect b="b" l="l" r="r" t="t"/>
                  <a:pathLst>
                    <a:path extrusionOk="0" h="701" w="817">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1"/>
                <p:cNvSpPr/>
                <p:nvPr/>
              </p:nvSpPr>
              <p:spPr>
                <a:xfrm>
                  <a:off x="2748364" y="1386751"/>
                  <a:ext cx="37356" cy="32013"/>
                </a:xfrm>
                <a:custGeom>
                  <a:rect b="b" l="l" r="r" t="t"/>
                  <a:pathLst>
                    <a:path extrusionOk="0" h="701" w="818">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1"/>
                <p:cNvSpPr/>
                <p:nvPr/>
              </p:nvSpPr>
              <p:spPr>
                <a:xfrm>
                  <a:off x="2036271" y="623829"/>
                  <a:ext cx="737804" cy="767351"/>
                </a:xfrm>
                <a:custGeom>
                  <a:rect b="b" l="l" r="r" t="t"/>
                  <a:pathLst>
                    <a:path extrusionOk="0" h="16803" w="16156">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1"/>
                <p:cNvSpPr/>
                <p:nvPr/>
              </p:nvSpPr>
              <p:spPr>
                <a:xfrm>
                  <a:off x="2506326" y="916786"/>
                  <a:ext cx="196233" cy="195822"/>
                </a:xfrm>
                <a:custGeom>
                  <a:rect b="b" l="l" r="r" t="t"/>
                  <a:pathLst>
                    <a:path extrusionOk="0" h="4288" w="4297">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0" name="Google Shape;350;p11"/>
            <p:cNvGrpSpPr/>
            <p:nvPr/>
          </p:nvGrpSpPr>
          <p:grpSpPr>
            <a:xfrm flipH="1" rot="5400000">
              <a:off x="8783750" y="844197"/>
              <a:ext cx="1183114" cy="2109034"/>
              <a:chOff x="4549150" y="1401575"/>
              <a:chExt cx="1183114" cy="2109034"/>
            </a:xfrm>
          </p:grpSpPr>
          <p:sp>
            <p:nvSpPr>
              <p:cNvPr id="351" name="Google Shape;351;p11"/>
              <p:cNvSpPr/>
              <p:nvPr/>
            </p:nvSpPr>
            <p:spPr>
              <a:xfrm>
                <a:off x="4549150" y="3383011"/>
                <a:ext cx="148997" cy="127598"/>
              </a:xfrm>
              <a:custGeom>
                <a:rect b="b" l="l" r="r" t="t"/>
                <a:pathLst>
                  <a:path extrusionOk="0" h="1121" w="1309">
                    <a:moveTo>
                      <a:pt x="560" y="300"/>
                    </a:moveTo>
                    <a:cubicBezTo>
                      <a:pt x="796" y="300"/>
                      <a:pt x="912" y="584"/>
                      <a:pt x="748" y="748"/>
                    </a:cubicBezTo>
                    <a:cubicBezTo>
                      <a:pt x="693" y="803"/>
                      <a:pt x="627" y="827"/>
                      <a:pt x="562" y="827"/>
                    </a:cubicBezTo>
                    <a:cubicBezTo>
                      <a:pt x="426" y="827"/>
                      <a:pt x="296" y="721"/>
                      <a:pt x="296" y="564"/>
                    </a:cubicBezTo>
                    <a:cubicBezTo>
                      <a:pt x="296" y="416"/>
                      <a:pt x="416" y="300"/>
                      <a:pt x="560" y="300"/>
                    </a:cubicBezTo>
                    <a:close/>
                    <a:moveTo>
                      <a:pt x="564" y="1"/>
                    </a:moveTo>
                    <a:cubicBezTo>
                      <a:pt x="276" y="1"/>
                      <a:pt x="1" y="226"/>
                      <a:pt x="3" y="564"/>
                    </a:cubicBezTo>
                    <a:cubicBezTo>
                      <a:pt x="3" y="872"/>
                      <a:pt x="252" y="1120"/>
                      <a:pt x="560" y="1120"/>
                    </a:cubicBezTo>
                    <a:cubicBezTo>
                      <a:pt x="1060" y="1120"/>
                      <a:pt x="1308" y="520"/>
                      <a:pt x="956" y="168"/>
                    </a:cubicBezTo>
                    <a:cubicBezTo>
                      <a:pt x="842" y="52"/>
                      <a:pt x="701" y="1"/>
                      <a:pt x="5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1"/>
              <p:cNvSpPr/>
              <p:nvPr/>
            </p:nvSpPr>
            <p:spPr>
              <a:xfrm>
                <a:off x="4597087" y="1401575"/>
                <a:ext cx="1135177" cy="2004344"/>
              </a:xfrm>
              <a:custGeom>
                <a:rect b="b" l="l" r="r" t="t"/>
                <a:pathLst>
                  <a:path extrusionOk="0" h="17609" w="9973">
                    <a:moveTo>
                      <a:pt x="9724" y="0"/>
                    </a:moveTo>
                    <a:lnTo>
                      <a:pt x="9724" y="2938"/>
                    </a:lnTo>
                    <a:lnTo>
                      <a:pt x="1" y="12661"/>
                    </a:lnTo>
                    <a:lnTo>
                      <a:pt x="1" y="17608"/>
                    </a:lnTo>
                    <a:lnTo>
                      <a:pt x="249" y="17608"/>
                    </a:lnTo>
                    <a:lnTo>
                      <a:pt x="249" y="12765"/>
                    </a:lnTo>
                    <a:lnTo>
                      <a:pt x="9972" y="3042"/>
                    </a:lnTo>
                    <a:lnTo>
                      <a:pt x="997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53" name="Google Shape;353;p11"/>
          <p:cNvSpPr txBox="1"/>
          <p:nvPr>
            <p:ph hasCustomPrompt="1" type="title"/>
          </p:nvPr>
        </p:nvSpPr>
        <p:spPr>
          <a:xfrm>
            <a:off x="822000" y="1658157"/>
            <a:ext cx="7499700" cy="1255500"/>
          </a:xfrm>
          <a:prstGeom prst="rect">
            <a:avLst/>
          </a:prstGeom>
        </p:spPr>
        <p:txBody>
          <a:bodyPr anchorCtr="0" anchor="ctr" bIns="91425" lIns="91425" spcFirstLastPara="1" rIns="91425" wrap="square" tIns="91425">
            <a:noAutofit/>
          </a:bodyPr>
          <a:lstStyle>
            <a:lvl1pPr lvl="0" algn="ctr">
              <a:spcBef>
                <a:spcPts val="0"/>
              </a:spcBef>
              <a:spcAft>
                <a:spcPts val="0"/>
              </a:spcAft>
              <a:buSzPts val="8500"/>
              <a:buNone/>
              <a:defRPr sz="7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354" name="Google Shape;354;p11"/>
          <p:cNvSpPr txBox="1"/>
          <p:nvPr>
            <p:ph idx="1" type="subTitle"/>
          </p:nvPr>
        </p:nvSpPr>
        <p:spPr>
          <a:xfrm flipH="1">
            <a:off x="822300" y="2899240"/>
            <a:ext cx="7499700" cy="397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lvl1pPr>
            <a:lvl2pPr lvl="1" rtl="0" algn="ctr">
              <a:lnSpc>
                <a:spcPct val="100000"/>
              </a:lnSpc>
              <a:spcBef>
                <a:spcPts val="0"/>
              </a:spcBef>
              <a:spcAft>
                <a:spcPts val="0"/>
              </a:spcAft>
              <a:buNone/>
              <a:defRPr sz="1800"/>
            </a:lvl2pPr>
            <a:lvl3pPr lvl="2" rtl="0" algn="ctr">
              <a:lnSpc>
                <a:spcPct val="100000"/>
              </a:lnSpc>
              <a:spcBef>
                <a:spcPts val="0"/>
              </a:spcBef>
              <a:spcAft>
                <a:spcPts val="0"/>
              </a:spcAft>
              <a:buNone/>
              <a:defRPr sz="1800"/>
            </a:lvl3pPr>
            <a:lvl4pPr lvl="3" rtl="0" algn="ctr">
              <a:lnSpc>
                <a:spcPct val="100000"/>
              </a:lnSpc>
              <a:spcBef>
                <a:spcPts val="0"/>
              </a:spcBef>
              <a:spcAft>
                <a:spcPts val="0"/>
              </a:spcAft>
              <a:buNone/>
              <a:defRPr sz="1800"/>
            </a:lvl4pPr>
            <a:lvl5pPr lvl="4" rtl="0" algn="ctr">
              <a:lnSpc>
                <a:spcPct val="100000"/>
              </a:lnSpc>
              <a:spcBef>
                <a:spcPts val="0"/>
              </a:spcBef>
              <a:spcAft>
                <a:spcPts val="0"/>
              </a:spcAft>
              <a:buNone/>
              <a:defRPr sz="1800"/>
            </a:lvl5pPr>
            <a:lvl6pPr lvl="5" rtl="0" algn="ctr">
              <a:lnSpc>
                <a:spcPct val="100000"/>
              </a:lnSpc>
              <a:spcBef>
                <a:spcPts val="0"/>
              </a:spcBef>
              <a:spcAft>
                <a:spcPts val="0"/>
              </a:spcAft>
              <a:buNone/>
              <a:defRPr sz="1800"/>
            </a:lvl6pPr>
            <a:lvl7pPr lvl="6" rtl="0" algn="ctr">
              <a:lnSpc>
                <a:spcPct val="100000"/>
              </a:lnSpc>
              <a:spcBef>
                <a:spcPts val="0"/>
              </a:spcBef>
              <a:spcAft>
                <a:spcPts val="0"/>
              </a:spcAft>
              <a:buNone/>
              <a:defRPr sz="1800"/>
            </a:lvl7pPr>
            <a:lvl8pPr lvl="7" rtl="0" algn="ctr">
              <a:lnSpc>
                <a:spcPct val="100000"/>
              </a:lnSpc>
              <a:spcBef>
                <a:spcPts val="0"/>
              </a:spcBef>
              <a:spcAft>
                <a:spcPts val="0"/>
              </a:spcAft>
              <a:buNone/>
              <a:defRPr sz="1800"/>
            </a:lvl8pPr>
            <a:lvl9pPr lvl="8" rtl="0" algn="ctr">
              <a:lnSpc>
                <a:spcPct val="100000"/>
              </a:lnSpc>
              <a:spcBef>
                <a:spcPts val="0"/>
              </a:spcBef>
              <a:spcAft>
                <a:spcPts val="0"/>
              </a:spcAft>
              <a:buNone/>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55" name="Shape 35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7_1">
    <p:spTree>
      <p:nvGrpSpPr>
        <p:cNvPr id="356" name="Shape 356"/>
        <p:cNvGrpSpPr/>
        <p:nvPr/>
      </p:nvGrpSpPr>
      <p:grpSpPr>
        <a:xfrm>
          <a:off x="0" y="0"/>
          <a:ext cx="0" cy="0"/>
          <a:chOff x="0" y="0"/>
          <a:chExt cx="0" cy="0"/>
        </a:xfrm>
      </p:grpSpPr>
      <p:sp>
        <p:nvSpPr>
          <p:cNvPr id="357" name="Google Shape;357;p13"/>
          <p:cNvSpPr txBox="1"/>
          <p:nvPr>
            <p:ph hasCustomPrompt="1" type="title"/>
          </p:nvPr>
        </p:nvSpPr>
        <p:spPr>
          <a:xfrm>
            <a:off x="2100875" y="1278011"/>
            <a:ext cx="10848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58" name="Google Shape;358;p13"/>
          <p:cNvSpPr txBox="1"/>
          <p:nvPr>
            <p:ph idx="1" type="subTitle"/>
          </p:nvPr>
        </p:nvSpPr>
        <p:spPr>
          <a:xfrm>
            <a:off x="1234025" y="1849391"/>
            <a:ext cx="28185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359" name="Google Shape;359;p13"/>
          <p:cNvSpPr txBox="1"/>
          <p:nvPr>
            <p:ph idx="2" type="subTitle"/>
          </p:nvPr>
        </p:nvSpPr>
        <p:spPr>
          <a:xfrm>
            <a:off x="1234025" y="2249636"/>
            <a:ext cx="2818500" cy="59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360" name="Google Shape;360;p13"/>
          <p:cNvSpPr txBox="1"/>
          <p:nvPr>
            <p:ph hasCustomPrompt="1" idx="3" type="title"/>
          </p:nvPr>
        </p:nvSpPr>
        <p:spPr>
          <a:xfrm>
            <a:off x="5958325" y="1278011"/>
            <a:ext cx="10848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61" name="Google Shape;361;p13"/>
          <p:cNvSpPr txBox="1"/>
          <p:nvPr>
            <p:ph idx="4" type="subTitle"/>
          </p:nvPr>
        </p:nvSpPr>
        <p:spPr>
          <a:xfrm>
            <a:off x="5091475" y="1849391"/>
            <a:ext cx="28185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362" name="Google Shape;362;p13"/>
          <p:cNvSpPr txBox="1"/>
          <p:nvPr>
            <p:ph idx="5" type="subTitle"/>
          </p:nvPr>
        </p:nvSpPr>
        <p:spPr>
          <a:xfrm>
            <a:off x="5091475" y="2249636"/>
            <a:ext cx="2818500" cy="59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363" name="Google Shape;363;p13"/>
          <p:cNvSpPr txBox="1"/>
          <p:nvPr>
            <p:ph hasCustomPrompt="1" idx="6" type="title"/>
          </p:nvPr>
        </p:nvSpPr>
        <p:spPr>
          <a:xfrm>
            <a:off x="2100875" y="3002952"/>
            <a:ext cx="10848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64" name="Google Shape;364;p13"/>
          <p:cNvSpPr txBox="1"/>
          <p:nvPr>
            <p:ph idx="7" type="subTitle"/>
          </p:nvPr>
        </p:nvSpPr>
        <p:spPr>
          <a:xfrm>
            <a:off x="1234025" y="3574317"/>
            <a:ext cx="28185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365" name="Google Shape;365;p13"/>
          <p:cNvSpPr txBox="1"/>
          <p:nvPr>
            <p:ph idx="8" type="subTitle"/>
          </p:nvPr>
        </p:nvSpPr>
        <p:spPr>
          <a:xfrm>
            <a:off x="1234025" y="3974562"/>
            <a:ext cx="2818500" cy="59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366" name="Google Shape;366;p13"/>
          <p:cNvSpPr txBox="1"/>
          <p:nvPr>
            <p:ph idx="9"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Fredoka One"/>
              <a:buNone/>
              <a:defRPr/>
            </a:lvl1pPr>
            <a:lvl2pPr lvl="1"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p:txBody>
      </p:sp>
      <p:sp>
        <p:nvSpPr>
          <p:cNvPr id="367" name="Google Shape;367;p13"/>
          <p:cNvSpPr txBox="1"/>
          <p:nvPr>
            <p:ph hasCustomPrompt="1" idx="13" type="title"/>
          </p:nvPr>
        </p:nvSpPr>
        <p:spPr>
          <a:xfrm>
            <a:off x="5958325" y="3002952"/>
            <a:ext cx="10848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68" name="Google Shape;368;p13"/>
          <p:cNvSpPr txBox="1"/>
          <p:nvPr>
            <p:ph idx="14" type="subTitle"/>
          </p:nvPr>
        </p:nvSpPr>
        <p:spPr>
          <a:xfrm>
            <a:off x="5091475" y="3574317"/>
            <a:ext cx="28185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369" name="Google Shape;369;p13"/>
          <p:cNvSpPr txBox="1"/>
          <p:nvPr>
            <p:ph idx="15" type="subTitle"/>
          </p:nvPr>
        </p:nvSpPr>
        <p:spPr>
          <a:xfrm>
            <a:off x="5091475" y="3974562"/>
            <a:ext cx="2818500" cy="59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grpSp>
        <p:nvGrpSpPr>
          <p:cNvPr id="370" name="Google Shape;370;p13"/>
          <p:cNvGrpSpPr/>
          <p:nvPr/>
        </p:nvGrpSpPr>
        <p:grpSpPr>
          <a:xfrm>
            <a:off x="-3389800" y="-360873"/>
            <a:ext cx="6322114" cy="7255046"/>
            <a:chOff x="-3389800" y="-360873"/>
            <a:chExt cx="6322114" cy="7255046"/>
          </a:xfrm>
        </p:grpSpPr>
        <p:sp>
          <p:nvSpPr>
            <p:cNvPr id="371" name="Google Shape;371;p13"/>
            <p:cNvSpPr/>
            <p:nvPr/>
          </p:nvSpPr>
          <p:spPr>
            <a:xfrm>
              <a:off x="-3389800" y="-360873"/>
              <a:ext cx="6322114" cy="7255046"/>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2" name="Google Shape;372;p13"/>
            <p:cNvGrpSpPr/>
            <p:nvPr/>
          </p:nvGrpSpPr>
          <p:grpSpPr>
            <a:xfrm>
              <a:off x="-1419600" y="387590"/>
              <a:ext cx="2381713" cy="3328977"/>
              <a:chOff x="7655072" y="-407632"/>
              <a:chExt cx="2008529" cy="2807368"/>
            </a:xfrm>
          </p:grpSpPr>
          <p:sp>
            <p:nvSpPr>
              <p:cNvPr id="373" name="Google Shape;373;p13"/>
              <p:cNvSpPr/>
              <p:nvPr/>
            </p:nvSpPr>
            <p:spPr>
              <a:xfrm>
                <a:off x="7685059" y="-336851"/>
                <a:ext cx="1930325" cy="2689498"/>
              </a:xfrm>
              <a:custGeom>
                <a:rect b="b" l="l" r="r" t="t"/>
                <a:pathLst>
                  <a:path extrusionOk="0" h="45293" w="32508">
                    <a:moveTo>
                      <a:pt x="0" y="1"/>
                    </a:moveTo>
                    <a:lnTo>
                      <a:pt x="0" y="8351"/>
                    </a:lnTo>
                    <a:lnTo>
                      <a:pt x="15447" y="8351"/>
                    </a:lnTo>
                    <a:lnTo>
                      <a:pt x="24998" y="17901"/>
                    </a:lnTo>
                    <a:lnTo>
                      <a:pt x="24998" y="38040"/>
                    </a:lnTo>
                    <a:lnTo>
                      <a:pt x="32251" y="45293"/>
                    </a:lnTo>
                    <a:lnTo>
                      <a:pt x="32507" y="45037"/>
                    </a:lnTo>
                    <a:lnTo>
                      <a:pt x="25358" y="37888"/>
                    </a:lnTo>
                    <a:lnTo>
                      <a:pt x="25358" y="17749"/>
                    </a:lnTo>
                    <a:lnTo>
                      <a:pt x="15651" y="8043"/>
                    </a:lnTo>
                    <a:lnTo>
                      <a:pt x="15595" y="7986"/>
                    </a:lnTo>
                    <a:lnTo>
                      <a:pt x="365" y="7986"/>
                    </a:lnTo>
                    <a:lnTo>
                      <a:pt x="3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3"/>
              <p:cNvSpPr/>
              <p:nvPr/>
            </p:nvSpPr>
            <p:spPr>
              <a:xfrm>
                <a:off x="8734422" y="271200"/>
                <a:ext cx="332350" cy="332528"/>
              </a:xfrm>
              <a:custGeom>
                <a:rect b="b" l="l" r="r" t="t"/>
                <a:pathLst>
                  <a:path extrusionOk="0" h="5600" w="5597">
                    <a:moveTo>
                      <a:pt x="1" y="0"/>
                    </a:moveTo>
                    <a:lnTo>
                      <a:pt x="1" y="1597"/>
                    </a:lnTo>
                    <a:lnTo>
                      <a:pt x="2002" y="3599"/>
                    </a:lnTo>
                    <a:lnTo>
                      <a:pt x="4004" y="5600"/>
                    </a:lnTo>
                    <a:lnTo>
                      <a:pt x="5597" y="5600"/>
                    </a:lnTo>
                    <a:lnTo>
                      <a:pt x="2799" y="280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3"/>
              <p:cNvSpPr/>
              <p:nvPr/>
            </p:nvSpPr>
            <p:spPr>
              <a:xfrm>
                <a:off x="7655072" y="-407632"/>
                <a:ext cx="81588" cy="81529"/>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3"/>
              <p:cNvSpPr/>
              <p:nvPr/>
            </p:nvSpPr>
            <p:spPr>
              <a:xfrm>
                <a:off x="9568236" y="2317969"/>
                <a:ext cx="95364" cy="81766"/>
              </a:xfrm>
              <a:custGeom>
                <a:rect b="b" l="l" r="r" t="t"/>
                <a:pathLst>
                  <a:path extrusionOk="0" h="1377" w="1606">
                    <a:moveTo>
                      <a:pt x="917" y="364"/>
                    </a:moveTo>
                    <a:cubicBezTo>
                      <a:pt x="1097" y="364"/>
                      <a:pt x="1242" y="512"/>
                      <a:pt x="1242" y="688"/>
                    </a:cubicBezTo>
                    <a:cubicBezTo>
                      <a:pt x="1242" y="883"/>
                      <a:pt x="1082" y="1012"/>
                      <a:pt x="916" y="1012"/>
                    </a:cubicBezTo>
                    <a:cubicBezTo>
                      <a:pt x="837" y="1012"/>
                      <a:pt x="755" y="982"/>
                      <a:pt x="689" y="916"/>
                    </a:cubicBezTo>
                    <a:cubicBezTo>
                      <a:pt x="485" y="712"/>
                      <a:pt x="629" y="364"/>
                      <a:pt x="917" y="364"/>
                    </a:cubicBezTo>
                    <a:close/>
                    <a:moveTo>
                      <a:pt x="915" y="1"/>
                    </a:moveTo>
                    <a:cubicBezTo>
                      <a:pt x="746" y="1"/>
                      <a:pt x="573" y="63"/>
                      <a:pt x="433" y="203"/>
                    </a:cubicBezTo>
                    <a:cubicBezTo>
                      <a:pt x="1" y="636"/>
                      <a:pt x="309" y="1376"/>
                      <a:pt x="917" y="1376"/>
                    </a:cubicBezTo>
                    <a:cubicBezTo>
                      <a:pt x="1298" y="1372"/>
                      <a:pt x="1606" y="1068"/>
                      <a:pt x="1606" y="688"/>
                    </a:cubicBezTo>
                    <a:cubicBezTo>
                      <a:pt x="1606" y="274"/>
                      <a:pt x="1267" y="1"/>
                      <a:pt x="9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3"/>
              <p:cNvSpPr/>
              <p:nvPr/>
            </p:nvSpPr>
            <p:spPr>
              <a:xfrm>
                <a:off x="7692897" y="-144282"/>
                <a:ext cx="497783" cy="292387"/>
              </a:xfrm>
              <a:custGeom>
                <a:rect b="b" l="l" r="r" t="t"/>
                <a:pathLst>
                  <a:path extrusionOk="0" h="4924" w="8383">
                    <a:moveTo>
                      <a:pt x="100" y="0"/>
                    </a:moveTo>
                    <a:lnTo>
                      <a:pt x="0" y="104"/>
                    </a:lnTo>
                    <a:lnTo>
                      <a:pt x="2498" y="2598"/>
                    </a:lnTo>
                    <a:lnTo>
                      <a:pt x="5957" y="2598"/>
                    </a:lnTo>
                    <a:lnTo>
                      <a:pt x="8282" y="4924"/>
                    </a:lnTo>
                    <a:lnTo>
                      <a:pt x="8382" y="4820"/>
                    </a:lnTo>
                    <a:lnTo>
                      <a:pt x="6017" y="2454"/>
                    </a:lnTo>
                    <a:lnTo>
                      <a:pt x="2558" y="2454"/>
                    </a:lnTo>
                    <a:lnTo>
                      <a:pt x="1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8" name="Google Shape;378;p13"/>
            <p:cNvGrpSpPr/>
            <p:nvPr/>
          </p:nvGrpSpPr>
          <p:grpSpPr>
            <a:xfrm>
              <a:off x="-201897" y="42827"/>
              <a:ext cx="1029648" cy="1806572"/>
              <a:chOff x="455034" y="-121633"/>
              <a:chExt cx="629947" cy="1105275"/>
            </a:xfrm>
          </p:grpSpPr>
          <p:sp>
            <p:nvSpPr>
              <p:cNvPr id="379" name="Google Shape;379;p13"/>
              <p:cNvSpPr/>
              <p:nvPr/>
            </p:nvSpPr>
            <p:spPr>
              <a:xfrm>
                <a:off x="1007193" y="917077"/>
                <a:ext cx="77788" cy="66565"/>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3"/>
              <p:cNvSpPr/>
              <p:nvPr/>
            </p:nvSpPr>
            <p:spPr>
              <a:xfrm>
                <a:off x="455034" y="-121633"/>
                <a:ext cx="592137" cy="1045622"/>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 name="Google Shape;381;p13"/>
            <p:cNvGrpSpPr/>
            <p:nvPr/>
          </p:nvGrpSpPr>
          <p:grpSpPr>
            <a:xfrm>
              <a:off x="889287" y="4589548"/>
              <a:ext cx="471865" cy="38050"/>
              <a:chOff x="6298452" y="2390050"/>
              <a:chExt cx="140725" cy="11350"/>
            </a:xfrm>
          </p:grpSpPr>
          <p:sp>
            <p:nvSpPr>
              <p:cNvPr id="382" name="Google Shape;382;p13"/>
              <p:cNvSpPr/>
              <p:nvPr/>
            </p:nvSpPr>
            <p:spPr>
              <a:xfrm>
                <a:off x="6298452" y="2390050"/>
                <a:ext cx="70375" cy="11350"/>
              </a:xfrm>
              <a:custGeom>
                <a:rect b="b" l="l" r="r" t="t"/>
                <a:pathLst>
                  <a:path extrusionOk="0" h="454" w="2815">
                    <a:moveTo>
                      <a:pt x="1" y="1"/>
                    </a:moveTo>
                    <a:lnTo>
                      <a:pt x="1" y="453"/>
                    </a:lnTo>
                    <a:lnTo>
                      <a:pt x="2815" y="453"/>
                    </a:lnTo>
                    <a:lnTo>
                      <a:pt x="28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3"/>
              <p:cNvSpPr/>
              <p:nvPr/>
            </p:nvSpPr>
            <p:spPr>
              <a:xfrm>
                <a:off x="6382427" y="2390050"/>
                <a:ext cx="35150" cy="11350"/>
              </a:xfrm>
              <a:custGeom>
                <a:rect b="b" l="l" r="r" t="t"/>
                <a:pathLst>
                  <a:path extrusionOk="0" h="454" w="1406">
                    <a:moveTo>
                      <a:pt x="0" y="1"/>
                    </a:moveTo>
                    <a:lnTo>
                      <a:pt x="0" y="453"/>
                    </a:lnTo>
                    <a:lnTo>
                      <a:pt x="1405" y="453"/>
                    </a:lnTo>
                    <a:lnTo>
                      <a:pt x="140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3"/>
              <p:cNvSpPr/>
              <p:nvPr/>
            </p:nvSpPr>
            <p:spPr>
              <a:xfrm>
                <a:off x="6427952" y="2390050"/>
                <a:ext cx="11225" cy="11350"/>
              </a:xfrm>
              <a:custGeom>
                <a:rect b="b" l="l" r="r" t="t"/>
                <a:pathLst>
                  <a:path extrusionOk="0" h="454" w="449">
                    <a:moveTo>
                      <a:pt x="1" y="1"/>
                    </a:moveTo>
                    <a:lnTo>
                      <a:pt x="1" y="453"/>
                    </a:lnTo>
                    <a:lnTo>
                      <a:pt x="449" y="453"/>
                    </a:lnTo>
                    <a:lnTo>
                      <a:pt x="44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85" name="Google Shape;385;p13"/>
          <p:cNvGrpSpPr/>
          <p:nvPr/>
        </p:nvGrpSpPr>
        <p:grpSpPr>
          <a:xfrm>
            <a:off x="6133478" y="-1088649"/>
            <a:ext cx="7166740" cy="6435526"/>
            <a:chOff x="6133478" y="-1088649"/>
            <a:chExt cx="7166740" cy="6435526"/>
          </a:xfrm>
        </p:grpSpPr>
        <p:sp>
          <p:nvSpPr>
            <p:cNvPr id="386" name="Google Shape;386;p13"/>
            <p:cNvSpPr/>
            <p:nvPr/>
          </p:nvSpPr>
          <p:spPr>
            <a:xfrm>
              <a:off x="6133478" y="-1088649"/>
              <a:ext cx="7166740" cy="6435526"/>
            </a:xfrm>
            <a:custGeom>
              <a:rect b="b" l="l" r="r" t="t"/>
              <a:pathLst>
                <a:path extrusionOk="0" h="64222" w="71519">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7" name="Google Shape;387;p13"/>
            <p:cNvGrpSpPr/>
            <p:nvPr/>
          </p:nvGrpSpPr>
          <p:grpSpPr>
            <a:xfrm>
              <a:off x="8193009" y="539516"/>
              <a:ext cx="618213" cy="306426"/>
              <a:chOff x="5989375" y="1843575"/>
              <a:chExt cx="136525" cy="67675"/>
            </a:xfrm>
          </p:grpSpPr>
          <p:sp>
            <p:nvSpPr>
              <p:cNvPr id="388" name="Google Shape;388;p13"/>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3"/>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3"/>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3"/>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3"/>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3"/>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3"/>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3"/>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6" name="Google Shape;396;p13"/>
            <p:cNvGrpSpPr/>
            <p:nvPr/>
          </p:nvGrpSpPr>
          <p:grpSpPr>
            <a:xfrm>
              <a:off x="8389396" y="1055350"/>
              <a:ext cx="1228886" cy="2188720"/>
              <a:chOff x="8389396" y="1055350"/>
              <a:chExt cx="1228886" cy="2188720"/>
            </a:xfrm>
          </p:grpSpPr>
          <p:sp>
            <p:nvSpPr>
              <p:cNvPr id="397" name="Google Shape;397;p13"/>
              <p:cNvSpPr/>
              <p:nvPr/>
            </p:nvSpPr>
            <p:spPr>
              <a:xfrm>
                <a:off x="8421616" y="1130946"/>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3"/>
              <p:cNvSpPr/>
              <p:nvPr/>
            </p:nvSpPr>
            <p:spPr>
              <a:xfrm>
                <a:off x="8389396" y="1055350"/>
                <a:ext cx="95651" cy="95575"/>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8_1_1">
    <p:spTree>
      <p:nvGrpSpPr>
        <p:cNvPr id="399" name="Shape 399"/>
        <p:cNvGrpSpPr/>
        <p:nvPr/>
      </p:nvGrpSpPr>
      <p:grpSpPr>
        <a:xfrm>
          <a:off x="0" y="0"/>
          <a:ext cx="0" cy="0"/>
          <a:chOff x="0" y="0"/>
          <a:chExt cx="0" cy="0"/>
        </a:xfrm>
      </p:grpSpPr>
      <p:sp>
        <p:nvSpPr>
          <p:cNvPr id="400" name="Google Shape;400;p14"/>
          <p:cNvSpPr txBox="1"/>
          <p:nvPr>
            <p:ph type="title"/>
          </p:nvPr>
        </p:nvSpPr>
        <p:spPr>
          <a:xfrm>
            <a:off x="4587168" y="3394725"/>
            <a:ext cx="3621000" cy="402300"/>
          </a:xfrm>
          <a:prstGeom prst="rect">
            <a:avLst/>
          </a:prstGeom>
        </p:spPr>
        <p:txBody>
          <a:bodyPr anchorCtr="0" anchor="ctr" bIns="91425" lIns="91425" spcFirstLastPara="1" rIns="91425" wrap="square" tIns="91425">
            <a:noAutofit/>
          </a:bodyPr>
          <a:lstStyle>
            <a:lvl1pPr lvl="0" rtl="0" algn="l">
              <a:spcBef>
                <a:spcPts val="0"/>
              </a:spcBef>
              <a:spcAft>
                <a:spcPts val="0"/>
              </a:spcAft>
              <a:buNone/>
              <a:defRPr sz="2200"/>
            </a:lvl1pPr>
            <a:lvl2pPr lvl="1" rtl="0" algn="l">
              <a:spcBef>
                <a:spcPts val="0"/>
              </a:spcBef>
              <a:spcAft>
                <a:spcPts val="0"/>
              </a:spcAft>
              <a:buNone/>
              <a:defRPr sz="2200"/>
            </a:lvl2pPr>
            <a:lvl3pPr lvl="2" rtl="0" algn="l">
              <a:spcBef>
                <a:spcPts val="0"/>
              </a:spcBef>
              <a:spcAft>
                <a:spcPts val="0"/>
              </a:spcAft>
              <a:buNone/>
              <a:defRPr sz="2200"/>
            </a:lvl3pPr>
            <a:lvl4pPr lvl="3" rtl="0" algn="l">
              <a:spcBef>
                <a:spcPts val="0"/>
              </a:spcBef>
              <a:spcAft>
                <a:spcPts val="0"/>
              </a:spcAft>
              <a:buNone/>
              <a:defRPr sz="2200"/>
            </a:lvl4pPr>
            <a:lvl5pPr lvl="4" rtl="0" algn="l">
              <a:spcBef>
                <a:spcPts val="0"/>
              </a:spcBef>
              <a:spcAft>
                <a:spcPts val="0"/>
              </a:spcAft>
              <a:buNone/>
              <a:defRPr sz="2200"/>
            </a:lvl5pPr>
            <a:lvl6pPr lvl="5" rtl="0" algn="l">
              <a:spcBef>
                <a:spcPts val="0"/>
              </a:spcBef>
              <a:spcAft>
                <a:spcPts val="0"/>
              </a:spcAft>
              <a:buNone/>
              <a:defRPr sz="2200"/>
            </a:lvl6pPr>
            <a:lvl7pPr lvl="6" rtl="0" algn="l">
              <a:spcBef>
                <a:spcPts val="0"/>
              </a:spcBef>
              <a:spcAft>
                <a:spcPts val="0"/>
              </a:spcAft>
              <a:buNone/>
              <a:defRPr sz="2200"/>
            </a:lvl7pPr>
            <a:lvl8pPr lvl="7" rtl="0" algn="l">
              <a:spcBef>
                <a:spcPts val="0"/>
              </a:spcBef>
              <a:spcAft>
                <a:spcPts val="0"/>
              </a:spcAft>
              <a:buNone/>
              <a:defRPr sz="2200"/>
            </a:lvl8pPr>
            <a:lvl9pPr lvl="8" rtl="0" algn="l">
              <a:spcBef>
                <a:spcPts val="0"/>
              </a:spcBef>
              <a:spcAft>
                <a:spcPts val="0"/>
              </a:spcAft>
              <a:buNone/>
              <a:defRPr sz="2200"/>
            </a:lvl9pPr>
          </a:lstStyle>
          <a:p/>
        </p:txBody>
      </p:sp>
      <p:sp>
        <p:nvSpPr>
          <p:cNvPr id="401" name="Google Shape;401;p14"/>
          <p:cNvSpPr txBox="1"/>
          <p:nvPr>
            <p:ph idx="1" type="subTitle"/>
          </p:nvPr>
        </p:nvSpPr>
        <p:spPr>
          <a:xfrm>
            <a:off x="4587168" y="1310750"/>
            <a:ext cx="3621000" cy="1936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402" name="Google Shape;402;p14"/>
          <p:cNvSpPr/>
          <p:nvPr/>
        </p:nvSpPr>
        <p:spPr>
          <a:xfrm flipH="1" rot="10800000">
            <a:off x="-2805872" y="-3374010"/>
            <a:ext cx="6654696" cy="7636707"/>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3" name="Google Shape;403;p14"/>
          <p:cNvGrpSpPr/>
          <p:nvPr/>
        </p:nvGrpSpPr>
        <p:grpSpPr>
          <a:xfrm>
            <a:off x="6484849" y="3631196"/>
            <a:ext cx="3213277" cy="3529318"/>
            <a:chOff x="6484849" y="3631196"/>
            <a:chExt cx="3213277" cy="3529318"/>
          </a:xfrm>
        </p:grpSpPr>
        <p:sp>
          <p:nvSpPr>
            <p:cNvPr id="404" name="Google Shape;404;p14"/>
            <p:cNvSpPr/>
            <p:nvPr/>
          </p:nvSpPr>
          <p:spPr>
            <a:xfrm>
              <a:off x="7145128" y="3944492"/>
              <a:ext cx="2552998" cy="1507261"/>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5" name="Google Shape;405;p14"/>
            <p:cNvGrpSpPr/>
            <p:nvPr/>
          </p:nvGrpSpPr>
          <p:grpSpPr>
            <a:xfrm flipH="1" rot="10800000">
              <a:off x="6484849" y="3631196"/>
              <a:ext cx="2431677" cy="3529318"/>
              <a:chOff x="6769513" y="299393"/>
              <a:chExt cx="1308620" cy="1899525"/>
            </a:xfrm>
          </p:grpSpPr>
          <p:sp>
            <p:nvSpPr>
              <p:cNvPr id="406" name="Google Shape;406;p14"/>
              <p:cNvSpPr/>
              <p:nvPr/>
            </p:nvSpPr>
            <p:spPr>
              <a:xfrm>
                <a:off x="7817889" y="1007055"/>
                <a:ext cx="252070" cy="252070"/>
              </a:xfrm>
              <a:custGeom>
                <a:rect b="b" l="l" r="r" t="t"/>
                <a:pathLst>
                  <a:path extrusionOk="0" h="4564" w="4564">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4"/>
              <p:cNvSpPr/>
              <p:nvPr/>
            </p:nvSpPr>
            <p:spPr>
              <a:xfrm>
                <a:off x="7983027" y="2137006"/>
                <a:ext cx="72351" cy="61913"/>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4"/>
              <p:cNvSpPr/>
              <p:nvPr/>
            </p:nvSpPr>
            <p:spPr>
              <a:xfrm>
                <a:off x="6769513" y="299393"/>
                <a:ext cx="61968" cy="61747"/>
              </a:xfrm>
              <a:custGeom>
                <a:rect b="b" l="l" r="r" t="t"/>
                <a:pathLst>
                  <a:path extrusionOk="0" h="1118" w="1122">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4"/>
              <p:cNvSpPr/>
              <p:nvPr/>
            </p:nvSpPr>
            <p:spPr>
              <a:xfrm>
                <a:off x="6811985" y="339214"/>
                <a:ext cx="1266148" cy="1811765"/>
              </a:xfrm>
              <a:custGeom>
                <a:rect b="b" l="l" r="r" t="t"/>
                <a:pathLst>
                  <a:path extrusionOk="0" h="32804" w="22925">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4"/>
              <p:cNvSpPr/>
              <p:nvPr/>
            </p:nvSpPr>
            <p:spPr>
              <a:xfrm>
                <a:off x="7397589" y="777575"/>
                <a:ext cx="512976" cy="781781"/>
              </a:xfrm>
              <a:custGeom>
                <a:rect b="b" l="l" r="r" t="t"/>
                <a:pathLst>
                  <a:path extrusionOk="0" h="14155" w="9288">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4"/>
              <p:cNvSpPr/>
              <p:nvPr/>
            </p:nvSpPr>
            <p:spPr>
              <a:xfrm>
                <a:off x="7777847" y="1417359"/>
                <a:ext cx="273112" cy="431181"/>
              </a:xfrm>
              <a:custGeom>
                <a:rect b="b" l="l" r="r" t="t"/>
                <a:pathLst>
                  <a:path extrusionOk="0" h="7807" w="4945">
                    <a:moveTo>
                      <a:pt x="4824" y="1"/>
                    </a:moveTo>
                    <a:lnTo>
                      <a:pt x="4824" y="2899"/>
                    </a:lnTo>
                    <a:lnTo>
                      <a:pt x="1" y="7722"/>
                    </a:lnTo>
                    <a:lnTo>
                      <a:pt x="85" y="7806"/>
                    </a:lnTo>
                    <a:lnTo>
                      <a:pt x="4944" y="2951"/>
                    </a:lnTo>
                    <a:lnTo>
                      <a:pt x="49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12" name="Google Shape;412;p14"/>
          <p:cNvGrpSpPr/>
          <p:nvPr/>
        </p:nvGrpSpPr>
        <p:grpSpPr>
          <a:xfrm>
            <a:off x="7545816" y="-192997"/>
            <a:ext cx="2586938" cy="1464987"/>
            <a:chOff x="7545816" y="-192997"/>
            <a:chExt cx="2586938" cy="1464987"/>
          </a:xfrm>
        </p:grpSpPr>
        <p:sp>
          <p:nvSpPr>
            <p:cNvPr id="413" name="Google Shape;413;p14"/>
            <p:cNvSpPr/>
            <p:nvPr/>
          </p:nvSpPr>
          <p:spPr>
            <a:xfrm flipH="1" rot="5400000">
              <a:off x="8106792" y="-753973"/>
              <a:ext cx="1464987" cy="2586938"/>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4" name="Google Shape;414;p14"/>
            <p:cNvGrpSpPr/>
            <p:nvPr/>
          </p:nvGrpSpPr>
          <p:grpSpPr>
            <a:xfrm>
              <a:off x="7545825" y="435764"/>
              <a:ext cx="827314" cy="410158"/>
              <a:chOff x="5989375" y="1843575"/>
              <a:chExt cx="136525" cy="67675"/>
            </a:xfrm>
          </p:grpSpPr>
          <p:sp>
            <p:nvSpPr>
              <p:cNvPr id="415" name="Google Shape;415;p14"/>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4"/>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4"/>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4"/>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4"/>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4"/>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4"/>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4"/>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_2_1">
    <p:spTree>
      <p:nvGrpSpPr>
        <p:cNvPr id="423" name="Shape 423"/>
        <p:cNvGrpSpPr/>
        <p:nvPr/>
      </p:nvGrpSpPr>
      <p:grpSpPr>
        <a:xfrm>
          <a:off x="0" y="0"/>
          <a:ext cx="0" cy="0"/>
          <a:chOff x="0" y="0"/>
          <a:chExt cx="0" cy="0"/>
        </a:xfrm>
      </p:grpSpPr>
      <p:grpSp>
        <p:nvGrpSpPr>
          <p:cNvPr id="424" name="Google Shape;424;p15"/>
          <p:cNvGrpSpPr/>
          <p:nvPr/>
        </p:nvGrpSpPr>
        <p:grpSpPr>
          <a:xfrm>
            <a:off x="-655997" y="3837819"/>
            <a:ext cx="4859943" cy="2698431"/>
            <a:chOff x="-788304" y="3837819"/>
            <a:chExt cx="4859943" cy="2698431"/>
          </a:xfrm>
        </p:grpSpPr>
        <p:sp>
          <p:nvSpPr>
            <p:cNvPr id="425" name="Google Shape;425;p15"/>
            <p:cNvSpPr/>
            <p:nvPr/>
          </p:nvSpPr>
          <p:spPr>
            <a:xfrm flipH="1">
              <a:off x="-788304" y="4174967"/>
              <a:ext cx="2494083" cy="1471900"/>
            </a:xfrm>
            <a:custGeom>
              <a:rect b="b" l="l" r="r" t="t"/>
              <a:pathLst>
                <a:path extrusionOk="0" h="13154" w="22289">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6" name="Google Shape;426;p15"/>
            <p:cNvGrpSpPr/>
            <p:nvPr/>
          </p:nvGrpSpPr>
          <p:grpSpPr>
            <a:xfrm flipH="1">
              <a:off x="1320304" y="4461358"/>
              <a:ext cx="647437" cy="321825"/>
              <a:chOff x="7990044" y="3252744"/>
              <a:chExt cx="516874" cy="256925"/>
            </a:xfrm>
          </p:grpSpPr>
          <p:sp>
            <p:nvSpPr>
              <p:cNvPr id="427" name="Google Shape;427;p15"/>
              <p:cNvSpPr/>
              <p:nvPr/>
            </p:nvSpPr>
            <p:spPr>
              <a:xfrm>
                <a:off x="8208922" y="3431894"/>
                <a:ext cx="78111" cy="77775"/>
              </a:xfrm>
              <a:custGeom>
                <a:rect b="b" l="l" r="r" t="t"/>
                <a:pathLst>
                  <a:path extrusionOk="0" h="926" w="930">
                    <a:moveTo>
                      <a:pt x="129" y="1"/>
                    </a:moveTo>
                    <a:lnTo>
                      <a:pt x="1" y="125"/>
                    </a:lnTo>
                    <a:lnTo>
                      <a:pt x="801" y="926"/>
                    </a:lnTo>
                    <a:lnTo>
                      <a:pt x="929" y="798"/>
                    </a:lnTo>
                    <a:lnTo>
                      <a:pt x="1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5"/>
              <p:cNvSpPr/>
              <p:nvPr/>
            </p:nvSpPr>
            <p:spPr>
              <a:xfrm>
                <a:off x="8208922" y="3431558"/>
                <a:ext cx="77775" cy="77775"/>
              </a:xfrm>
              <a:custGeom>
                <a:rect b="b" l="l" r="r" t="t"/>
                <a:pathLst>
                  <a:path extrusionOk="0" h="926" w="926">
                    <a:moveTo>
                      <a:pt x="801" y="1"/>
                    </a:moveTo>
                    <a:lnTo>
                      <a:pt x="1" y="798"/>
                    </a:lnTo>
                    <a:lnTo>
                      <a:pt x="125" y="926"/>
                    </a:lnTo>
                    <a:lnTo>
                      <a:pt x="925" y="125"/>
                    </a:lnTo>
                    <a:lnTo>
                      <a:pt x="8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5"/>
              <p:cNvSpPr/>
              <p:nvPr/>
            </p:nvSpPr>
            <p:spPr>
              <a:xfrm>
                <a:off x="7990044" y="3431894"/>
                <a:ext cx="78111" cy="77775"/>
              </a:xfrm>
              <a:custGeom>
                <a:rect b="b" l="l" r="r" t="t"/>
                <a:pathLst>
                  <a:path extrusionOk="0" h="926" w="930">
                    <a:moveTo>
                      <a:pt x="129" y="1"/>
                    </a:moveTo>
                    <a:lnTo>
                      <a:pt x="1" y="125"/>
                    </a:lnTo>
                    <a:lnTo>
                      <a:pt x="801" y="926"/>
                    </a:lnTo>
                    <a:lnTo>
                      <a:pt x="930" y="798"/>
                    </a:lnTo>
                    <a:lnTo>
                      <a:pt x="1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5"/>
              <p:cNvSpPr/>
              <p:nvPr/>
            </p:nvSpPr>
            <p:spPr>
              <a:xfrm>
                <a:off x="7990044" y="3431558"/>
                <a:ext cx="77775" cy="77775"/>
              </a:xfrm>
              <a:custGeom>
                <a:rect b="b" l="l" r="r" t="t"/>
                <a:pathLst>
                  <a:path extrusionOk="0" h="926" w="926">
                    <a:moveTo>
                      <a:pt x="801" y="1"/>
                    </a:moveTo>
                    <a:lnTo>
                      <a:pt x="1" y="798"/>
                    </a:lnTo>
                    <a:lnTo>
                      <a:pt x="129" y="926"/>
                    </a:lnTo>
                    <a:lnTo>
                      <a:pt x="926" y="125"/>
                    </a:lnTo>
                    <a:lnTo>
                      <a:pt x="8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5"/>
              <p:cNvSpPr/>
              <p:nvPr/>
            </p:nvSpPr>
            <p:spPr>
              <a:xfrm>
                <a:off x="8428808" y="3252744"/>
                <a:ext cx="78111" cy="78111"/>
              </a:xfrm>
              <a:custGeom>
                <a:rect b="b" l="l" r="r" t="t"/>
                <a:pathLst>
                  <a:path extrusionOk="0" h="930" w="930">
                    <a:moveTo>
                      <a:pt x="129" y="0"/>
                    </a:moveTo>
                    <a:lnTo>
                      <a:pt x="1" y="129"/>
                    </a:lnTo>
                    <a:lnTo>
                      <a:pt x="801" y="929"/>
                    </a:lnTo>
                    <a:lnTo>
                      <a:pt x="929" y="801"/>
                    </a:lnTo>
                    <a:lnTo>
                      <a:pt x="1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5"/>
              <p:cNvSpPr/>
              <p:nvPr/>
            </p:nvSpPr>
            <p:spPr>
              <a:xfrm>
                <a:off x="8429144" y="3253080"/>
                <a:ext cx="77775" cy="78111"/>
              </a:xfrm>
              <a:custGeom>
                <a:rect b="b" l="l" r="r" t="t"/>
                <a:pathLst>
                  <a:path extrusionOk="0" h="930" w="926">
                    <a:moveTo>
                      <a:pt x="797" y="0"/>
                    </a:moveTo>
                    <a:lnTo>
                      <a:pt x="1" y="801"/>
                    </a:lnTo>
                    <a:lnTo>
                      <a:pt x="125" y="929"/>
                    </a:lnTo>
                    <a:lnTo>
                      <a:pt x="925" y="129"/>
                    </a:lnTo>
                    <a:lnTo>
                      <a:pt x="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5"/>
              <p:cNvSpPr/>
              <p:nvPr/>
            </p:nvSpPr>
            <p:spPr>
              <a:xfrm>
                <a:off x="8209930" y="3252744"/>
                <a:ext cx="78111" cy="78111"/>
              </a:xfrm>
              <a:custGeom>
                <a:rect b="b" l="l" r="r" t="t"/>
                <a:pathLst>
                  <a:path extrusionOk="0" h="930" w="930">
                    <a:moveTo>
                      <a:pt x="129" y="0"/>
                    </a:moveTo>
                    <a:lnTo>
                      <a:pt x="1" y="129"/>
                    </a:lnTo>
                    <a:lnTo>
                      <a:pt x="801" y="929"/>
                    </a:lnTo>
                    <a:lnTo>
                      <a:pt x="929" y="801"/>
                    </a:lnTo>
                    <a:lnTo>
                      <a:pt x="1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5"/>
              <p:cNvSpPr/>
              <p:nvPr/>
            </p:nvSpPr>
            <p:spPr>
              <a:xfrm>
                <a:off x="8210266" y="3253080"/>
                <a:ext cx="77775" cy="78111"/>
              </a:xfrm>
              <a:custGeom>
                <a:rect b="b" l="l" r="r" t="t"/>
                <a:pathLst>
                  <a:path extrusionOk="0" h="930" w="926">
                    <a:moveTo>
                      <a:pt x="801" y="0"/>
                    </a:moveTo>
                    <a:lnTo>
                      <a:pt x="1" y="801"/>
                    </a:lnTo>
                    <a:lnTo>
                      <a:pt x="125" y="929"/>
                    </a:lnTo>
                    <a:lnTo>
                      <a:pt x="925" y="129"/>
                    </a:lnTo>
                    <a:lnTo>
                      <a:pt x="8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 name="Google Shape;435;p15"/>
            <p:cNvGrpSpPr/>
            <p:nvPr/>
          </p:nvGrpSpPr>
          <p:grpSpPr>
            <a:xfrm rot="5400000">
              <a:off x="813121" y="3277732"/>
              <a:ext cx="2698431" cy="3818605"/>
              <a:chOff x="7726148" y="777978"/>
              <a:chExt cx="2698431" cy="3818605"/>
            </a:xfrm>
          </p:grpSpPr>
          <p:sp>
            <p:nvSpPr>
              <p:cNvPr id="436" name="Google Shape;436;p15"/>
              <p:cNvSpPr/>
              <p:nvPr/>
            </p:nvSpPr>
            <p:spPr>
              <a:xfrm>
                <a:off x="7726148" y="4468667"/>
                <a:ext cx="148998" cy="127917"/>
              </a:xfrm>
              <a:custGeom>
                <a:rect b="b" l="l" r="r" t="t"/>
                <a:pathLst>
                  <a:path extrusionOk="0" h="1523" w="1774">
                    <a:moveTo>
                      <a:pt x="757" y="406"/>
                    </a:moveTo>
                    <a:cubicBezTo>
                      <a:pt x="1077" y="406"/>
                      <a:pt x="1238" y="790"/>
                      <a:pt x="1009" y="1014"/>
                    </a:cubicBezTo>
                    <a:cubicBezTo>
                      <a:pt x="937" y="1087"/>
                      <a:pt x="847" y="1120"/>
                      <a:pt x="759" y="1120"/>
                    </a:cubicBezTo>
                    <a:cubicBezTo>
                      <a:pt x="576" y="1120"/>
                      <a:pt x="401" y="978"/>
                      <a:pt x="401" y="762"/>
                    </a:cubicBezTo>
                    <a:cubicBezTo>
                      <a:pt x="401" y="566"/>
                      <a:pt x="561" y="406"/>
                      <a:pt x="757" y="406"/>
                    </a:cubicBezTo>
                    <a:close/>
                    <a:moveTo>
                      <a:pt x="764" y="1"/>
                    </a:moveTo>
                    <a:cubicBezTo>
                      <a:pt x="374" y="1"/>
                      <a:pt x="1" y="305"/>
                      <a:pt x="1" y="762"/>
                    </a:cubicBezTo>
                    <a:cubicBezTo>
                      <a:pt x="1" y="1182"/>
                      <a:pt x="337" y="1519"/>
                      <a:pt x="757" y="1523"/>
                    </a:cubicBezTo>
                    <a:cubicBezTo>
                      <a:pt x="1434" y="1523"/>
                      <a:pt x="1774" y="702"/>
                      <a:pt x="1294" y="226"/>
                    </a:cubicBezTo>
                    <a:cubicBezTo>
                      <a:pt x="1139" y="70"/>
                      <a:pt x="950" y="1"/>
                      <a:pt x="7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5"/>
              <p:cNvSpPr/>
              <p:nvPr/>
            </p:nvSpPr>
            <p:spPr>
              <a:xfrm>
                <a:off x="9887546" y="2617023"/>
                <a:ext cx="520234" cy="519814"/>
              </a:xfrm>
              <a:custGeom>
                <a:rect b="b" l="l" r="r" t="t"/>
                <a:pathLst>
                  <a:path extrusionOk="0" h="6189" w="6194">
                    <a:moveTo>
                      <a:pt x="4428" y="0"/>
                    </a:moveTo>
                    <a:lnTo>
                      <a:pt x="2214" y="2214"/>
                    </a:lnTo>
                    <a:lnTo>
                      <a:pt x="1" y="4427"/>
                    </a:lnTo>
                    <a:lnTo>
                      <a:pt x="1" y="6188"/>
                    </a:lnTo>
                    <a:lnTo>
                      <a:pt x="3095" y="3094"/>
                    </a:lnTo>
                    <a:lnTo>
                      <a:pt x="61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5"/>
              <p:cNvSpPr/>
              <p:nvPr/>
            </p:nvSpPr>
            <p:spPr>
              <a:xfrm>
                <a:off x="7813245" y="777978"/>
                <a:ext cx="2611333" cy="3736295"/>
              </a:xfrm>
              <a:custGeom>
                <a:rect b="b" l="l" r="r" t="t"/>
                <a:pathLst>
                  <a:path extrusionOk="0" h="44485" w="31091">
                    <a:moveTo>
                      <a:pt x="28921" y="1"/>
                    </a:moveTo>
                    <a:lnTo>
                      <a:pt x="23577" y="5344"/>
                    </a:lnTo>
                    <a:lnTo>
                      <a:pt x="23577" y="11525"/>
                    </a:lnTo>
                    <a:lnTo>
                      <a:pt x="30686" y="18638"/>
                    </a:lnTo>
                    <a:lnTo>
                      <a:pt x="30686" y="21984"/>
                    </a:lnTo>
                    <a:lnTo>
                      <a:pt x="19218" y="33456"/>
                    </a:lnTo>
                    <a:lnTo>
                      <a:pt x="10744" y="33456"/>
                    </a:lnTo>
                    <a:lnTo>
                      <a:pt x="10688" y="33512"/>
                    </a:lnTo>
                    <a:lnTo>
                      <a:pt x="0" y="44200"/>
                    </a:lnTo>
                    <a:lnTo>
                      <a:pt x="285" y="44484"/>
                    </a:lnTo>
                    <a:lnTo>
                      <a:pt x="10912" y="33857"/>
                    </a:lnTo>
                    <a:lnTo>
                      <a:pt x="19382" y="33857"/>
                    </a:lnTo>
                    <a:lnTo>
                      <a:pt x="19442" y="33797"/>
                    </a:lnTo>
                    <a:lnTo>
                      <a:pt x="31090" y="22148"/>
                    </a:lnTo>
                    <a:lnTo>
                      <a:pt x="31090" y="18474"/>
                    </a:lnTo>
                    <a:lnTo>
                      <a:pt x="23977" y="11361"/>
                    </a:lnTo>
                    <a:lnTo>
                      <a:pt x="23977" y="5509"/>
                    </a:lnTo>
                    <a:lnTo>
                      <a:pt x="29205" y="285"/>
                    </a:lnTo>
                    <a:lnTo>
                      <a:pt x="2892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39" name="Google Shape;439;p15"/>
          <p:cNvGrpSpPr/>
          <p:nvPr/>
        </p:nvGrpSpPr>
        <p:grpSpPr>
          <a:xfrm flipH="1">
            <a:off x="5745066" y="-1801575"/>
            <a:ext cx="4054931" cy="3690696"/>
            <a:chOff x="-626842" y="-1801575"/>
            <a:chExt cx="4054931" cy="3690696"/>
          </a:xfrm>
        </p:grpSpPr>
        <p:sp>
          <p:nvSpPr>
            <p:cNvPr id="440" name="Google Shape;440;p15"/>
            <p:cNvSpPr/>
            <p:nvPr/>
          </p:nvSpPr>
          <p:spPr>
            <a:xfrm>
              <a:off x="-626842" y="-190870"/>
              <a:ext cx="2698418" cy="1592456"/>
            </a:xfrm>
            <a:custGeom>
              <a:rect b="b" l="l" r="r" t="t"/>
              <a:pathLst>
                <a:path extrusionOk="0" h="13154" w="22289">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1" name="Google Shape;441;p15"/>
            <p:cNvGrpSpPr/>
            <p:nvPr/>
          </p:nvGrpSpPr>
          <p:grpSpPr>
            <a:xfrm rot="10800000">
              <a:off x="388735" y="-1801575"/>
              <a:ext cx="3039353" cy="3203144"/>
              <a:chOff x="7797455" y="1505164"/>
              <a:chExt cx="3773251" cy="3976591"/>
            </a:xfrm>
          </p:grpSpPr>
          <p:sp>
            <p:nvSpPr>
              <p:cNvPr id="442" name="Google Shape;442;p15"/>
              <p:cNvSpPr/>
              <p:nvPr/>
            </p:nvSpPr>
            <p:spPr>
              <a:xfrm>
                <a:off x="8507171" y="4423732"/>
                <a:ext cx="375603" cy="375939"/>
              </a:xfrm>
              <a:custGeom>
                <a:rect b="b" l="l" r="r" t="t"/>
                <a:pathLst>
                  <a:path extrusionOk="0" h="4476" w="4472">
                    <a:moveTo>
                      <a:pt x="4471" y="0"/>
                    </a:moveTo>
                    <a:lnTo>
                      <a:pt x="2234" y="2238"/>
                    </a:lnTo>
                    <a:lnTo>
                      <a:pt x="0" y="4475"/>
                    </a:lnTo>
                    <a:lnTo>
                      <a:pt x="1273" y="4475"/>
                    </a:lnTo>
                    <a:lnTo>
                      <a:pt x="2870" y="2874"/>
                    </a:lnTo>
                    <a:lnTo>
                      <a:pt x="4471" y="1273"/>
                    </a:lnTo>
                    <a:lnTo>
                      <a:pt x="44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5"/>
              <p:cNvSpPr/>
              <p:nvPr/>
            </p:nvSpPr>
            <p:spPr>
              <a:xfrm>
                <a:off x="7797455" y="5326373"/>
                <a:ext cx="181250" cy="155382"/>
              </a:xfrm>
              <a:custGeom>
                <a:rect b="b" l="l" r="r" t="t"/>
                <a:pathLst>
                  <a:path extrusionOk="0" h="1850" w="2158">
                    <a:moveTo>
                      <a:pt x="1231" y="488"/>
                    </a:moveTo>
                    <a:cubicBezTo>
                      <a:pt x="1455" y="488"/>
                      <a:pt x="1669" y="663"/>
                      <a:pt x="1669" y="925"/>
                    </a:cubicBezTo>
                    <a:cubicBezTo>
                      <a:pt x="1669" y="1166"/>
                      <a:pt x="1473" y="1362"/>
                      <a:pt x="1233" y="1362"/>
                    </a:cubicBezTo>
                    <a:cubicBezTo>
                      <a:pt x="845" y="1358"/>
                      <a:pt x="653" y="889"/>
                      <a:pt x="925" y="617"/>
                    </a:cubicBezTo>
                    <a:cubicBezTo>
                      <a:pt x="1014" y="528"/>
                      <a:pt x="1124" y="488"/>
                      <a:pt x="1231" y="488"/>
                    </a:cubicBezTo>
                    <a:close/>
                    <a:moveTo>
                      <a:pt x="1233" y="1"/>
                    </a:moveTo>
                    <a:cubicBezTo>
                      <a:pt x="413" y="1"/>
                      <a:pt x="0" y="998"/>
                      <a:pt x="581" y="1578"/>
                    </a:cubicBezTo>
                    <a:cubicBezTo>
                      <a:pt x="768" y="1765"/>
                      <a:pt x="999" y="1849"/>
                      <a:pt x="1226" y="1849"/>
                    </a:cubicBezTo>
                    <a:cubicBezTo>
                      <a:pt x="1701" y="1849"/>
                      <a:pt x="2158" y="1481"/>
                      <a:pt x="2158" y="925"/>
                    </a:cubicBezTo>
                    <a:cubicBezTo>
                      <a:pt x="2158" y="413"/>
                      <a:pt x="1746" y="1"/>
                      <a:pt x="12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5"/>
              <p:cNvSpPr/>
              <p:nvPr/>
            </p:nvSpPr>
            <p:spPr>
              <a:xfrm>
                <a:off x="11389036" y="1505164"/>
                <a:ext cx="181670" cy="155382"/>
              </a:xfrm>
              <a:custGeom>
                <a:rect b="b" l="l" r="r" t="t"/>
                <a:pathLst>
                  <a:path extrusionOk="0" h="1850" w="2163">
                    <a:moveTo>
                      <a:pt x="1233" y="488"/>
                    </a:moveTo>
                    <a:cubicBezTo>
                      <a:pt x="1457" y="488"/>
                      <a:pt x="1674" y="663"/>
                      <a:pt x="1674" y="925"/>
                    </a:cubicBezTo>
                    <a:cubicBezTo>
                      <a:pt x="1674" y="1166"/>
                      <a:pt x="1478" y="1358"/>
                      <a:pt x="1237" y="1362"/>
                    </a:cubicBezTo>
                    <a:cubicBezTo>
                      <a:pt x="849" y="1362"/>
                      <a:pt x="653" y="889"/>
                      <a:pt x="929" y="617"/>
                    </a:cubicBezTo>
                    <a:cubicBezTo>
                      <a:pt x="1017" y="528"/>
                      <a:pt x="1126" y="488"/>
                      <a:pt x="1233" y="488"/>
                    </a:cubicBezTo>
                    <a:close/>
                    <a:moveTo>
                      <a:pt x="1237" y="1"/>
                    </a:moveTo>
                    <a:cubicBezTo>
                      <a:pt x="413" y="1"/>
                      <a:pt x="1" y="998"/>
                      <a:pt x="585" y="1578"/>
                    </a:cubicBezTo>
                    <a:cubicBezTo>
                      <a:pt x="772" y="1765"/>
                      <a:pt x="1003" y="1849"/>
                      <a:pt x="1230" y="1849"/>
                    </a:cubicBezTo>
                    <a:cubicBezTo>
                      <a:pt x="1705" y="1849"/>
                      <a:pt x="2162" y="1481"/>
                      <a:pt x="2162" y="925"/>
                    </a:cubicBezTo>
                    <a:cubicBezTo>
                      <a:pt x="2162" y="413"/>
                      <a:pt x="1746" y="1"/>
                      <a:pt x="12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5"/>
              <p:cNvSpPr/>
              <p:nvPr/>
            </p:nvSpPr>
            <p:spPr>
              <a:xfrm>
                <a:off x="7919157" y="1639968"/>
                <a:ext cx="3594352" cy="3738983"/>
              </a:xfrm>
              <a:custGeom>
                <a:rect b="b" l="l" r="r" t="t"/>
                <a:pathLst>
                  <a:path extrusionOk="0" h="44517" w="42795">
                    <a:moveTo>
                      <a:pt x="42306" y="1"/>
                    </a:moveTo>
                    <a:lnTo>
                      <a:pt x="42306" y="12025"/>
                    </a:lnTo>
                    <a:lnTo>
                      <a:pt x="23925" y="30406"/>
                    </a:lnTo>
                    <a:lnTo>
                      <a:pt x="13762" y="30406"/>
                    </a:lnTo>
                    <a:lnTo>
                      <a:pt x="13690" y="30478"/>
                    </a:lnTo>
                    <a:lnTo>
                      <a:pt x="0" y="44172"/>
                    </a:lnTo>
                    <a:lnTo>
                      <a:pt x="345" y="44516"/>
                    </a:lnTo>
                    <a:lnTo>
                      <a:pt x="13966" y="30895"/>
                    </a:lnTo>
                    <a:lnTo>
                      <a:pt x="24125" y="30895"/>
                    </a:lnTo>
                    <a:lnTo>
                      <a:pt x="24197" y="30823"/>
                    </a:lnTo>
                    <a:lnTo>
                      <a:pt x="42795" y="12230"/>
                    </a:lnTo>
                    <a:lnTo>
                      <a:pt x="427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 name="Google Shape;446;p15"/>
            <p:cNvGrpSpPr/>
            <p:nvPr/>
          </p:nvGrpSpPr>
          <p:grpSpPr>
            <a:xfrm>
              <a:off x="331330" y="1630180"/>
              <a:ext cx="258605" cy="258941"/>
              <a:chOff x="8925357" y="2817675"/>
              <a:chExt cx="258605" cy="258941"/>
            </a:xfrm>
          </p:grpSpPr>
          <p:sp>
            <p:nvSpPr>
              <p:cNvPr id="447" name="Google Shape;447;p15"/>
              <p:cNvSpPr/>
              <p:nvPr/>
            </p:nvSpPr>
            <p:spPr>
              <a:xfrm>
                <a:off x="9033956" y="2817675"/>
                <a:ext cx="41155" cy="258941"/>
              </a:xfrm>
              <a:custGeom>
                <a:rect b="b" l="l" r="r" t="t"/>
                <a:pathLst>
                  <a:path extrusionOk="0" h="3083" w="490">
                    <a:moveTo>
                      <a:pt x="1" y="1"/>
                    </a:moveTo>
                    <a:lnTo>
                      <a:pt x="1" y="3083"/>
                    </a:lnTo>
                    <a:lnTo>
                      <a:pt x="489" y="3083"/>
                    </a:lnTo>
                    <a:lnTo>
                      <a:pt x="4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5"/>
              <p:cNvSpPr/>
              <p:nvPr/>
            </p:nvSpPr>
            <p:spPr>
              <a:xfrm>
                <a:off x="8925357" y="2926610"/>
                <a:ext cx="258605" cy="41155"/>
              </a:xfrm>
              <a:custGeom>
                <a:rect b="b" l="l" r="r" t="t"/>
                <a:pathLst>
                  <a:path extrusionOk="0" h="490" w="3079">
                    <a:moveTo>
                      <a:pt x="1" y="1"/>
                    </a:moveTo>
                    <a:lnTo>
                      <a:pt x="1" y="489"/>
                    </a:lnTo>
                    <a:lnTo>
                      <a:pt x="3079" y="489"/>
                    </a:lnTo>
                    <a:lnTo>
                      <a:pt x="3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49" name="Google Shape;449;p15"/>
          <p:cNvSpPr txBox="1"/>
          <p:nvPr>
            <p:ph hasCustomPrompt="1" type="title"/>
          </p:nvPr>
        </p:nvSpPr>
        <p:spPr>
          <a:xfrm>
            <a:off x="1478734" y="2019699"/>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450" name="Google Shape;450;p15"/>
          <p:cNvSpPr txBox="1"/>
          <p:nvPr>
            <p:ph idx="1" type="subTitle"/>
          </p:nvPr>
        </p:nvSpPr>
        <p:spPr>
          <a:xfrm>
            <a:off x="777784" y="2601579"/>
            <a:ext cx="22878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451" name="Google Shape;451;p15"/>
          <p:cNvSpPr txBox="1"/>
          <p:nvPr>
            <p:ph idx="2" type="subTitle"/>
          </p:nvPr>
        </p:nvSpPr>
        <p:spPr>
          <a:xfrm>
            <a:off x="777784" y="2972979"/>
            <a:ext cx="2287800" cy="88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452" name="Google Shape;452;p15"/>
          <p:cNvSpPr txBox="1"/>
          <p:nvPr>
            <p:ph hasCustomPrompt="1" idx="3" type="title"/>
          </p:nvPr>
        </p:nvSpPr>
        <p:spPr>
          <a:xfrm>
            <a:off x="4129048" y="2019699"/>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453" name="Google Shape;453;p15"/>
          <p:cNvSpPr txBox="1"/>
          <p:nvPr>
            <p:ph idx="4" type="subTitle"/>
          </p:nvPr>
        </p:nvSpPr>
        <p:spPr>
          <a:xfrm>
            <a:off x="3428103" y="2601579"/>
            <a:ext cx="22878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454" name="Google Shape;454;p15"/>
          <p:cNvSpPr txBox="1"/>
          <p:nvPr>
            <p:ph idx="5" type="subTitle"/>
          </p:nvPr>
        </p:nvSpPr>
        <p:spPr>
          <a:xfrm>
            <a:off x="3428103" y="2972979"/>
            <a:ext cx="2287800" cy="88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455" name="Google Shape;455;p15"/>
          <p:cNvSpPr txBox="1"/>
          <p:nvPr>
            <p:ph hasCustomPrompt="1" idx="6" type="title"/>
          </p:nvPr>
        </p:nvSpPr>
        <p:spPr>
          <a:xfrm>
            <a:off x="6779363" y="2019699"/>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456" name="Google Shape;456;p15"/>
          <p:cNvSpPr txBox="1"/>
          <p:nvPr>
            <p:ph idx="7" type="subTitle"/>
          </p:nvPr>
        </p:nvSpPr>
        <p:spPr>
          <a:xfrm>
            <a:off x="6078416" y="2601579"/>
            <a:ext cx="22878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457" name="Google Shape;457;p15"/>
          <p:cNvSpPr txBox="1"/>
          <p:nvPr>
            <p:ph idx="8" type="subTitle"/>
          </p:nvPr>
        </p:nvSpPr>
        <p:spPr>
          <a:xfrm>
            <a:off x="6078416" y="2972979"/>
            <a:ext cx="2287800" cy="88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458" name="Google Shape;458;p15"/>
          <p:cNvSpPr txBox="1"/>
          <p:nvPr>
            <p:ph idx="9"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Fredoka One"/>
              <a:buNone/>
              <a:defRPr/>
            </a:lvl1pPr>
            <a:lvl2pPr lvl="1"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_1_4_2">
    <p:spTree>
      <p:nvGrpSpPr>
        <p:cNvPr id="459" name="Shape 459"/>
        <p:cNvGrpSpPr/>
        <p:nvPr/>
      </p:nvGrpSpPr>
      <p:grpSpPr>
        <a:xfrm>
          <a:off x="0" y="0"/>
          <a:ext cx="0" cy="0"/>
          <a:chOff x="0" y="0"/>
          <a:chExt cx="0" cy="0"/>
        </a:xfrm>
      </p:grpSpPr>
      <p:grpSp>
        <p:nvGrpSpPr>
          <p:cNvPr id="460" name="Google Shape;460;p16"/>
          <p:cNvGrpSpPr/>
          <p:nvPr/>
        </p:nvGrpSpPr>
        <p:grpSpPr>
          <a:xfrm>
            <a:off x="-1296571" y="-620648"/>
            <a:ext cx="3482238" cy="4516379"/>
            <a:chOff x="-1296571" y="-620648"/>
            <a:chExt cx="3482238" cy="4516379"/>
          </a:xfrm>
        </p:grpSpPr>
        <p:sp>
          <p:nvSpPr>
            <p:cNvPr id="461" name="Google Shape;461;p16"/>
            <p:cNvSpPr/>
            <p:nvPr/>
          </p:nvSpPr>
          <p:spPr>
            <a:xfrm>
              <a:off x="-1296571" y="0"/>
              <a:ext cx="3031826" cy="2004580"/>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16"/>
            <p:cNvGrpSpPr/>
            <p:nvPr/>
          </p:nvGrpSpPr>
          <p:grpSpPr>
            <a:xfrm>
              <a:off x="-941814" y="-620648"/>
              <a:ext cx="3127481" cy="4516379"/>
              <a:chOff x="278245" y="-184325"/>
              <a:chExt cx="2358228" cy="3405504"/>
            </a:xfrm>
          </p:grpSpPr>
          <p:grpSp>
            <p:nvGrpSpPr>
              <p:cNvPr id="463" name="Google Shape;463;p16"/>
              <p:cNvGrpSpPr/>
              <p:nvPr/>
            </p:nvGrpSpPr>
            <p:grpSpPr>
              <a:xfrm>
                <a:off x="278245" y="-184325"/>
                <a:ext cx="2358228" cy="3336759"/>
                <a:chOff x="1181475" y="2041825"/>
                <a:chExt cx="620325" cy="877725"/>
              </a:xfrm>
            </p:grpSpPr>
            <p:sp>
              <p:nvSpPr>
                <p:cNvPr id="464" name="Google Shape;464;p16"/>
                <p:cNvSpPr/>
                <p:nvPr/>
              </p:nvSpPr>
              <p:spPr>
                <a:xfrm>
                  <a:off x="1185375" y="2377350"/>
                  <a:ext cx="119525" cy="119500"/>
                </a:xfrm>
                <a:custGeom>
                  <a:rect b="b" l="l" r="r" t="t"/>
                  <a:pathLst>
                    <a:path extrusionOk="0" h="4780" w="4781">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6"/>
                <p:cNvSpPr/>
                <p:nvPr/>
              </p:nvSpPr>
              <p:spPr>
                <a:xfrm>
                  <a:off x="1767500" y="2041825"/>
                  <a:ext cx="34300" cy="29425"/>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6"/>
                <p:cNvSpPr/>
                <p:nvPr/>
              </p:nvSpPr>
              <p:spPr>
                <a:xfrm>
                  <a:off x="1181475" y="2060725"/>
                  <a:ext cx="600250" cy="858825"/>
                </a:xfrm>
                <a:custGeom>
                  <a:rect b="b" l="l" r="r" t="t"/>
                  <a:pathLst>
                    <a:path extrusionOk="0" h="34353" w="2401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6"/>
                <p:cNvSpPr/>
                <p:nvPr/>
              </p:nvSpPr>
              <p:spPr>
                <a:xfrm>
                  <a:off x="1260925" y="2268575"/>
                  <a:ext cx="243200" cy="370575"/>
                </a:xfrm>
                <a:custGeom>
                  <a:rect b="b" l="l" r="r" t="t"/>
                  <a:pathLst>
                    <a:path extrusionOk="0" h="14823" w="9728">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6"/>
                <p:cNvSpPr/>
                <p:nvPr/>
              </p:nvSpPr>
              <p:spPr>
                <a:xfrm>
                  <a:off x="1194400" y="2571875"/>
                  <a:ext cx="129400" cy="204375"/>
                </a:xfrm>
                <a:custGeom>
                  <a:rect b="b" l="l" r="r" t="t"/>
                  <a:pathLst>
                    <a:path extrusionOk="0" h="8175" w="5176">
                      <a:moveTo>
                        <a:pt x="0" y="1"/>
                      </a:moveTo>
                      <a:lnTo>
                        <a:pt x="0" y="3087"/>
                      </a:lnTo>
                      <a:lnTo>
                        <a:pt x="5088" y="8175"/>
                      </a:lnTo>
                      <a:lnTo>
                        <a:pt x="5176" y="8087"/>
                      </a:lnTo>
                      <a:lnTo>
                        <a:pt x="124" y="3035"/>
                      </a:lnTo>
                      <a:lnTo>
                        <a:pt x="1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9" name="Google Shape;469;p16"/>
              <p:cNvSpPr/>
              <p:nvPr/>
            </p:nvSpPr>
            <p:spPr>
              <a:xfrm>
                <a:off x="336260" y="3109317"/>
                <a:ext cx="130395" cy="111862"/>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70" name="Google Shape;470;p16"/>
          <p:cNvGrpSpPr/>
          <p:nvPr/>
        </p:nvGrpSpPr>
        <p:grpSpPr>
          <a:xfrm>
            <a:off x="5245253" y="-441860"/>
            <a:ext cx="6654696" cy="9380356"/>
            <a:chOff x="5245253" y="-441860"/>
            <a:chExt cx="6654696" cy="9380356"/>
          </a:xfrm>
        </p:grpSpPr>
        <p:sp>
          <p:nvSpPr>
            <p:cNvPr id="471" name="Google Shape;471;p16"/>
            <p:cNvSpPr/>
            <p:nvPr/>
          </p:nvSpPr>
          <p:spPr>
            <a:xfrm flipH="1" rot="10800000">
              <a:off x="5245253" y="1301790"/>
              <a:ext cx="6654696" cy="7636707"/>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2" name="Google Shape;472;p16"/>
            <p:cNvGrpSpPr/>
            <p:nvPr/>
          </p:nvGrpSpPr>
          <p:grpSpPr>
            <a:xfrm flipH="1">
              <a:off x="8418770" y="-441860"/>
              <a:ext cx="2708843" cy="3931638"/>
              <a:chOff x="6769513" y="299393"/>
              <a:chExt cx="1308620" cy="1899525"/>
            </a:xfrm>
          </p:grpSpPr>
          <p:sp>
            <p:nvSpPr>
              <p:cNvPr id="473" name="Google Shape;473;p16"/>
              <p:cNvSpPr/>
              <p:nvPr/>
            </p:nvSpPr>
            <p:spPr>
              <a:xfrm>
                <a:off x="7817889" y="1007055"/>
                <a:ext cx="252070" cy="252070"/>
              </a:xfrm>
              <a:custGeom>
                <a:rect b="b" l="l" r="r" t="t"/>
                <a:pathLst>
                  <a:path extrusionOk="0" h="4564" w="4564">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6"/>
              <p:cNvSpPr/>
              <p:nvPr/>
            </p:nvSpPr>
            <p:spPr>
              <a:xfrm>
                <a:off x="7983027" y="2137006"/>
                <a:ext cx="72351" cy="61913"/>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6"/>
              <p:cNvSpPr/>
              <p:nvPr/>
            </p:nvSpPr>
            <p:spPr>
              <a:xfrm>
                <a:off x="6769513" y="299393"/>
                <a:ext cx="61968" cy="61747"/>
              </a:xfrm>
              <a:custGeom>
                <a:rect b="b" l="l" r="r" t="t"/>
                <a:pathLst>
                  <a:path extrusionOk="0" h="1118" w="1122">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6"/>
              <p:cNvSpPr/>
              <p:nvPr/>
            </p:nvSpPr>
            <p:spPr>
              <a:xfrm>
                <a:off x="6811985" y="339214"/>
                <a:ext cx="1266148" cy="1811765"/>
              </a:xfrm>
              <a:custGeom>
                <a:rect b="b" l="l" r="r" t="t"/>
                <a:pathLst>
                  <a:path extrusionOk="0" h="32804" w="22925">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6"/>
              <p:cNvSpPr/>
              <p:nvPr/>
            </p:nvSpPr>
            <p:spPr>
              <a:xfrm>
                <a:off x="7397589" y="777575"/>
                <a:ext cx="512976" cy="781781"/>
              </a:xfrm>
              <a:custGeom>
                <a:rect b="b" l="l" r="r" t="t"/>
                <a:pathLst>
                  <a:path extrusionOk="0" h="14155" w="9288">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6"/>
              <p:cNvSpPr/>
              <p:nvPr/>
            </p:nvSpPr>
            <p:spPr>
              <a:xfrm>
                <a:off x="7777847" y="1417359"/>
                <a:ext cx="273112" cy="431181"/>
              </a:xfrm>
              <a:custGeom>
                <a:rect b="b" l="l" r="r" t="t"/>
                <a:pathLst>
                  <a:path extrusionOk="0" h="7807" w="4945">
                    <a:moveTo>
                      <a:pt x="4824" y="1"/>
                    </a:moveTo>
                    <a:lnTo>
                      <a:pt x="4824" y="2899"/>
                    </a:lnTo>
                    <a:lnTo>
                      <a:pt x="1" y="7722"/>
                    </a:lnTo>
                    <a:lnTo>
                      <a:pt x="85" y="7806"/>
                    </a:lnTo>
                    <a:lnTo>
                      <a:pt x="4944" y="2951"/>
                    </a:lnTo>
                    <a:lnTo>
                      <a:pt x="49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9" name="Google Shape;479;p16"/>
            <p:cNvSpPr/>
            <p:nvPr/>
          </p:nvSpPr>
          <p:spPr>
            <a:xfrm flipH="1" rot="10800000">
              <a:off x="8322117" y="3604890"/>
              <a:ext cx="1464987" cy="2586938"/>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6"/>
            <p:cNvSpPr/>
            <p:nvPr/>
          </p:nvSpPr>
          <p:spPr>
            <a:xfrm flipH="1" rot="10800000">
              <a:off x="8796218" y="3575323"/>
              <a:ext cx="727762" cy="727762"/>
            </a:xfrm>
            <a:custGeom>
              <a:rect b="b" l="l" r="r" t="t"/>
              <a:pathLst>
                <a:path extrusionOk="0" fill="none" h="9936" w="9936">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cap="flat" cmpd="sng" w="19050">
              <a:solidFill>
                <a:schemeClr val="accent3"/>
              </a:solidFill>
              <a:prstDash val="solid"/>
              <a:miter lim="40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1" name="Google Shape;481;p16"/>
          <p:cNvSpPr txBox="1"/>
          <p:nvPr>
            <p:ph type="title"/>
          </p:nvPr>
        </p:nvSpPr>
        <p:spPr>
          <a:xfrm>
            <a:off x="720000" y="387600"/>
            <a:ext cx="77016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Fredoka One"/>
              <a:buNone/>
              <a:defRPr/>
            </a:lvl1pPr>
            <a:lvl2pPr lvl="1"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p:txBody>
      </p:sp>
      <p:sp>
        <p:nvSpPr>
          <p:cNvPr id="482" name="Google Shape;482;p16"/>
          <p:cNvSpPr txBox="1"/>
          <p:nvPr>
            <p:ph idx="1" type="subTitle"/>
          </p:nvPr>
        </p:nvSpPr>
        <p:spPr>
          <a:xfrm>
            <a:off x="1735250" y="1726841"/>
            <a:ext cx="2579400" cy="3714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483" name="Google Shape;483;p16"/>
          <p:cNvSpPr txBox="1"/>
          <p:nvPr>
            <p:ph idx="2" type="subTitle"/>
          </p:nvPr>
        </p:nvSpPr>
        <p:spPr>
          <a:xfrm>
            <a:off x="1735250" y="2107319"/>
            <a:ext cx="2579400" cy="5067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484" name="Google Shape;484;p16"/>
          <p:cNvSpPr txBox="1"/>
          <p:nvPr>
            <p:ph idx="3" type="subTitle"/>
          </p:nvPr>
        </p:nvSpPr>
        <p:spPr>
          <a:xfrm>
            <a:off x="1735250" y="3305362"/>
            <a:ext cx="2579400" cy="3714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485" name="Google Shape;485;p16"/>
          <p:cNvSpPr txBox="1"/>
          <p:nvPr>
            <p:ph idx="4" type="subTitle"/>
          </p:nvPr>
        </p:nvSpPr>
        <p:spPr>
          <a:xfrm>
            <a:off x="1735250" y="3685840"/>
            <a:ext cx="2579400" cy="5067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486" name="Google Shape;486;p16"/>
          <p:cNvSpPr txBox="1"/>
          <p:nvPr>
            <p:ph idx="5" type="subTitle"/>
          </p:nvPr>
        </p:nvSpPr>
        <p:spPr>
          <a:xfrm>
            <a:off x="5741400" y="1726841"/>
            <a:ext cx="2579400" cy="3714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487" name="Google Shape;487;p16"/>
          <p:cNvSpPr txBox="1"/>
          <p:nvPr>
            <p:ph idx="6" type="subTitle"/>
          </p:nvPr>
        </p:nvSpPr>
        <p:spPr>
          <a:xfrm>
            <a:off x="5741400" y="2107319"/>
            <a:ext cx="2579400" cy="5067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488" name="Google Shape;488;p16"/>
          <p:cNvSpPr txBox="1"/>
          <p:nvPr>
            <p:ph idx="7" type="subTitle"/>
          </p:nvPr>
        </p:nvSpPr>
        <p:spPr>
          <a:xfrm>
            <a:off x="5741400" y="3305362"/>
            <a:ext cx="2579400" cy="3714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489" name="Google Shape;489;p16"/>
          <p:cNvSpPr txBox="1"/>
          <p:nvPr>
            <p:ph idx="8" type="subTitle"/>
          </p:nvPr>
        </p:nvSpPr>
        <p:spPr>
          <a:xfrm>
            <a:off x="5741400" y="3685840"/>
            <a:ext cx="2579400" cy="5067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_1">
    <p:spTree>
      <p:nvGrpSpPr>
        <p:cNvPr id="490" name="Shape 490"/>
        <p:cNvGrpSpPr/>
        <p:nvPr/>
      </p:nvGrpSpPr>
      <p:grpSpPr>
        <a:xfrm>
          <a:off x="0" y="0"/>
          <a:ext cx="0" cy="0"/>
          <a:chOff x="0" y="0"/>
          <a:chExt cx="0" cy="0"/>
        </a:xfrm>
      </p:grpSpPr>
      <p:sp>
        <p:nvSpPr>
          <p:cNvPr id="491" name="Google Shape;491;p17"/>
          <p:cNvSpPr txBox="1"/>
          <p:nvPr>
            <p:ph idx="1" type="subTitle"/>
          </p:nvPr>
        </p:nvSpPr>
        <p:spPr>
          <a:xfrm>
            <a:off x="885175" y="3574317"/>
            <a:ext cx="20709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492" name="Google Shape;492;p17"/>
          <p:cNvSpPr txBox="1"/>
          <p:nvPr>
            <p:ph idx="2" type="subTitle"/>
          </p:nvPr>
        </p:nvSpPr>
        <p:spPr>
          <a:xfrm>
            <a:off x="885175" y="3974562"/>
            <a:ext cx="2070900" cy="59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493" name="Google Shape;493;p17"/>
          <p:cNvSpPr txBox="1"/>
          <p:nvPr>
            <p:ph idx="3" type="subTitle"/>
          </p:nvPr>
        </p:nvSpPr>
        <p:spPr>
          <a:xfrm>
            <a:off x="3536543" y="3574317"/>
            <a:ext cx="20709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494" name="Google Shape;494;p17"/>
          <p:cNvSpPr txBox="1"/>
          <p:nvPr>
            <p:ph idx="4" type="subTitle"/>
          </p:nvPr>
        </p:nvSpPr>
        <p:spPr>
          <a:xfrm>
            <a:off x="3536557" y="3974562"/>
            <a:ext cx="2070900" cy="59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495" name="Google Shape;495;p17"/>
          <p:cNvSpPr txBox="1"/>
          <p:nvPr>
            <p:ph idx="5" type="subTitle"/>
          </p:nvPr>
        </p:nvSpPr>
        <p:spPr>
          <a:xfrm>
            <a:off x="6187925" y="3574317"/>
            <a:ext cx="2070900" cy="371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496" name="Google Shape;496;p17"/>
          <p:cNvSpPr txBox="1"/>
          <p:nvPr>
            <p:ph idx="6" type="subTitle"/>
          </p:nvPr>
        </p:nvSpPr>
        <p:spPr>
          <a:xfrm>
            <a:off x="6187925" y="3974562"/>
            <a:ext cx="2070900" cy="59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497" name="Google Shape;497;p17"/>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000"/>
              <a:buFont typeface="Fredoka One"/>
              <a:buNone/>
              <a:defRPr/>
            </a:lvl1pPr>
            <a:lvl2pPr lvl="1" rtl="0" algn="ctr">
              <a:spcBef>
                <a:spcPts val="0"/>
              </a:spcBef>
              <a:spcAft>
                <a:spcPts val="0"/>
              </a:spcAft>
              <a:buSzPts val="3000"/>
              <a:buFont typeface="Fredoka One"/>
              <a:buNone/>
              <a:defRPr sz="3000">
                <a:latin typeface="Fredoka One"/>
                <a:ea typeface="Fredoka One"/>
                <a:cs typeface="Fredoka One"/>
                <a:sym typeface="Fredoka One"/>
              </a:defRPr>
            </a:lvl2pPr>
            <a:lvl3pPr lvl="2" rtl="0" algn="ctr">
              <a:spcBef>
                <a:spcPts val="0"/>
              </a:spcBef>
              <a:spcAft>
                <a:spcPts val="0"/>
              </a:spcAft>
              <a:buSzPts val="3000"/>
              <a:buFont typeface="Fredoka One"/>
              <a:buNone/>
              <a:defRPr sz="3000">
                <a:latin typeface="Fredoka One"/>
                <a:ea typeface="Fredoka One"/>
                <a:cs typeface="Fredoka One"/>
                <a:sym typeface="Fredoka One"/>
              </a:defRPr>
            </a:lvl3pPr>
            <a:lvl4pPr lvl="3" rtl="0" algn="ctr">
              <a:spcBef>
                <a:spcPts val="0"/>
              </a:spcBef>
              <a:spcAft>
                <a:spcPts val="0"/>
              </a:spcAft>
              <a:buSzPts val="3000"/>
              <a:buFont typeface="Fredoka One"/>
              <a:buNone/>
              <a:defRPr sz="3000">
                <a:latin typeface="Fredoka One"/>
                <a:ea typeface="Fredoka One"/>
                <a:cs typeface="Fredoka One"/>
                <a:sym typeface="Fredoka One"/>
              </a:defRPr>
            </a:lvl4pPr>
            <a:lvl5pPr lvl="4" rtl="0" algn="ctr">
              <a:spcBef>
                <a:spcPts val="0"/>
              </a:spcBef>
              <a:spcAft>
                <a:spcPts val="0"/>
              </a:spcAft>
              <a:buSzPts val="3000"/>
              <a:buFont typeface="Fredoka One"/>
              <a:buNone/>
              <a:defRPr sz="3000">
                <a:latin typeface="Fredoka One"/>
                <a:ea typeface="Fredoka One"/>
                <a:cs typeface="Fredoka One"/>
                <a:sym typeface="Fredoka One"/>
              </a:defRPr>
            </a:lvl5pPr>
            <a:lvl6pPr lvl="5" rtl="0" algn="ctr">
              <a:spcBef>
                <a:spcPts val="0"/>
              </a:spcBef>
              <a:spcAft>
                <a:spcPts val="0"/>
              </a:spcAft>
              <a:buSzPts val="3000"/>
              <a:buFont typeface="Fredoka One"/>
              <a:buNone/>
              <a:defRPr sz="3000">
                <a:latin typeface="Fredoka One"/>
                <a:ea typeface="Fredoka One"/>
                <a:cs typeface="Fredoka One"/>
                <a:sym typeface="Fredoka One"/>
              </a:defRPr>
            </a:lvl6pPr>
            <a:lvl7pPr lvl="6" rtl="0" algn="ctr">
              <a:spcBef>
                <a:spcPts val="0"/>
              </a:spcBef>
              <a:spcAft>
                <a:spcPts val="0"/>
              </a:spcAft>
              <a:buSzPts val="3000"/>
              <a:buFont typeface="Fredoka One"/>
              <a:buNone/>
              <a:defRPr sz="3000">
                <a:latin typeface="Fredoka One"/>
                <a:ea typeface="Fredoka One"/>
                <a:cs typeface="Fredoka One"/>
                <a:sym typeface="Fredoka One"/>
              </a:defRPr>
            </a:lvl7pPr>
            <a:lvl8pPr lvl="7" rtl="0" algn="ctr">
              <a:spcBef>
                <a:spcPts val="0"/>
              </a:spcBef>
              <a:spcAft>
                <a:spcPts val="0"/>
              </a:spcAft>
              <a:buSzPts val="3000"/>
              <a:buFont typeface="Fredoka One"/>
              <a:buNone/>
              <a:defRPr sz="3000">
                <a:latin typeface="Fredoka One"/>
                <a:ea typeface="Fredoka One"/>
                <a:cs typeface="Fredoka One"/>
                <a:sym typeface="Fredoka One"/>
              </a:defRPr>
            </a:lvl8pPr>
            <a:lvl9pPr lvl="8" rtl="0" algn="ctr">
              <a:spcBef>
                <a:spcPts val="0"/>
              </a:spcBef>
              <a:spcAft>
                <a:spcPts val="0"/>
              </a:spcAft>
              <a:buSzPts val="3000"/>
              <a:buFont typeface="Fredoka One"/>
              <a:buNone/>
              <a:defRPr sz="3000">
                <a:latin typeface="Fredoka One"/>
                <a:ea typeface="Fredoka One"/>
                <a:cs typeface="Fredoka One"/>
                <a:sym typeface="Fredoka One"/>
              </a:defRPr>
            </a:lvl9pPr>
          </a:lstStyle>
          <a:p/>
        </p:txBody>
      </p:sp>
      <p:sp>
        <p:nvSpPr>
          <p:cNvPr id="498" name="Google Shape;498;p17"/>
          <p:cNvSpPr txBox="1"/>
          <p:nvPr>
            <p:ph idx="7" type="subTitle"/>
          </p:nvPr>
        </p:nvSpPr>
        <p:spPr>
          <a:xfrm>
            <a:off x="885175" y="1849391"/>
            <a:ext cx="20709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499" name="Google Shape;499;p17"/>
          <p:cNvSpPr txBox="1"/>
          <p:nvPr>
            <p:ph idx="8" type="subTitle"/>
          </p:nvPr>
        </p:nvSpPr>
        <p:spPr>
          <a:xfrm>
            <a:off x="885175" y="2249636"/>
            <a:ext cx="2070900" cy="59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500" name="Google Shape;500;p17"/>
          <p:cNvSpPr txBox="1"/>
          <p:nvPr>
            <p:ph idx="9" type="subTitle"/>
          </p:nvPr>
        </p:nvSpPr>
        <p:spPr>
          <a:xfrm>
            <a:off x="3536543" y="1849391"/>
            <a:ext cx="20709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501" name="Google Shape;501;p17"/>
          <p:cNvSpPr txBox="1"/>
          <p:nvPr>
            <p:ph idx="13" type="subTitle"/>
          </p:nvPr>
        </p:nvSpPr>
        <p:spPr>
          <a:xfrm>
            <a:off x="3536557" y="2249636"/>
            <a:ext cx="2070900" cy="59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502" name="Google Shape;502;p17"/>
          <p:cNvSpPr txBox="1"/>
          <p:nvPr>
            <p:ph idx="14" type="subTitle"/>
          </p:nvPr>
        </p:nvSpPr>
        <p:spPr>
          <a:xfrm>
            <a:off x="6187925" y="1849391"/>
            <a:ext cx="20709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503" name="Google Shape;503;p17"/>
          <p:cNvSpPr txBox="1"/>
          <p:nvPr>
            <p:ph idx="15" type="subTitle"/>
          </p:nvPr>
        </p:nvSpPr>
        <p:spPr>
          <a:xfrm>
            <a:off x="6187925" y="2249636"/>
            <a:ext cx="2070900" cy="59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504" name="Google Shape;504;p17"/>
          <p:cNvSpPr txBox="1"/>
          <p:nvPr>
            <p:ph hasCustomPrompt="1" idx="16" type="title"/>
          </p:nvPr>
        </p:nvSpPr>
        <p:spPr>
          <a:xfrm>
            <a:off x="1477675" y="3002952"/>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505" name="Google Shape;505;p17"/>
          <p:cNvSpPr txBox="1"/>
          <p:nvPr>
            <p:ph hasCustomPrompt="1" idx="17" type="title"/>
          </p:nvPr>
        </p:nvSpPr>
        <p:spPr>
          <a:xfrm>
            <a:off x="4129043" y="3002952"/>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506" name="Google Shape;506;p17"/>
          <p:cNvSpPr txBox="1"/>
          <p:nvPr>
            <p:ph hasCustomPrompt="1" idx="18" type="title"/>
          </p:nvPr>
        </p:nvSpPr>
        <p:spPr>
          <a:xfrm>
            <a:off x="1477675" y="1278011"/>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507" name="Google Shape;507;p17"/>
          <p:cNvSpPr txBox="1"/>
          <p:nvPr>
            <p:ph hasCustomPrompt="1" idx="19" type="title"/>
          </p:nvPr>
        </p:nvSpPr>
        <p:spPr>
          <a:xfrm>
            <a:off x="4129043" y="1278011"/>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508" name="Google Shape;508;p17"/>
          <p:cNvSpPr txBox="1"/>
          <p:nvPr>
            <p:ph hasCustomPrompt="1" idx="20" type="title"/>
          </p:nvPr>
        </p:nvSpPr>
        <p:spPr>
          <a:xfrm>
            <a:off x="6780425" y="1278011"/>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509" name="Google Shape;509;p17"/>
          <p:cNvSpPr txBox="1"/>
          <p:nvPr>
            <p:ph hasCustomPrompt="1" idx="21" type="title"/>
          </p:nvPr>
        </p:nvSpPr>
        <p:spPr>
          <a:xfrm>
            <a:off x="6780425" y="3002952"/>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grpSp>
        <p:nvGrpSpPr>
          <p:cNvPr id="510" name="Google Shape;510;p17"/>
          <p:cNvGrpSpPr/>
          <p:nvPr/>
        </p:nvGrpSpPr>
        <p:grpSpPr>
          <a:xfrm>
            <a:off x="6995490" y="1596696"/>
            <a:ext cx="3381518" cy="4266167"/>
            <a:chOff x="6995490" y="1733095"/>
            <a:chExt cx="3381518" cy="4266167"/>
          </a:xfrm>
        </p:grpSpPr>
        <p:sp>
          <p:nvSpPr>
            <p:cNvPr id="511" name="Google Shape;511;p17"/>
            <p:cNvSpPr/>
            <p:nvPr/>
          </p:nvSpPr>
          <p:spPr>
            <a:xfrm>
              <a:off x="6995490" y="3994682"/>
              <a:ext cx="3031826" cy="2004580"/>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2" name="Google Shape;512;p17"/>
            <p:cNvGrpSpPr/>
            <p:nvPr/>
          </p:nvGrpSpPr>
          <p:grpSpPr>
            <a:xfrm flipH="1">
              <a:off x="8001112" y="1733095"/>
              <a:ext cx="2375896" cy="3296652"/>
              <a:chOff x="2132995" y="960308"/>
              <a:chExt cx="496177" cy="688438"/>
            </a:xfrm>
          </p:grpSpPr>
          <p:sp>
            <p:nvSpPr>
              <p:cNvPr id="513" name="Google Shape;513;p17"/>
              <p:cNvSpPr/>
              <p:nvPr/>
            </p:nvSpPr>
            <p:spPr>
              <a:xfrm>
                <a:off x="2143863" y="977753"/>
                <a:ext cx="473252" cy="659302"/>
              </a:xfrm>
              <a:custGeom>
                <a:rect b="b" l="l" r="r" t="t"/>
                <a:pathLst>
                  <a:path extrusionOk="0" h="14437" w="10363">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7"/>
              <p:cNvSpPr/>
              <p:nvPr/>
            </p:nvSpPr>
            <p:spPr>
              <a:xfrm>
                <a:off x="2401063" y="1126948"/>
                <a:ext cx="81608" cy="81608"/>
              </a:xfrm>
              <a:custGeom>
                <a:rect b="b" l="l" r="r" t="t"/>
                <a:pathLst>
                  <a:path extrusionOk="0" h="1787" w="1787">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7"/>
              <p:cNvSpPr/>
              <p:nvPr/>
            </p:nvSpPr>
            <p:spPr>
              <a:xfrm>
                <a:off x="2132995" y="960308"/>
                <a:ext cx="23610" cy="20231"/>
              </a:xfrm>
              <a:custGeom>
                <a:rect b="b" l="l" r="r" t="t"/>
                <a:pathLst>
                  <a:path extrusionOk="0" h="443" w="517">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7"/>
              <p:cNvSpPr/>
              <p:nvPr/>
            </p:nvSpPr>
            <p:spPr>
              <a:xfrm>
                <a:off x="2605425" y="1628651"/>
                <a:ext cx="23747" cy="20094"/>
              </a:xfrm>
              <a:custGeom>
                <a:rect b="b" l="l" r="r" t="t"/>
                <a:pathLst>
                  <a:path extrusionOk="0" h="440" w="52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7"/>
              <p:cNvSpPr/>
              <p:nvPr/>
            </p:nvSpPr>
            <p:spPr>
              <a:xfrm>
                <a:off x="2145827" y="1025155"/>
                <a:ext cx="122024" cy="71515"/>
              </a:xfrm>
              <a:custGeom>
                <a:rect b="b" l="l" r="r" t="t"/>
                <a:pathLst>
                  <a:path extrusionOk="0" h="1566" w="2672">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8" name="Google Shape;518;p17"/>
            <p:cNvGrpSpPr/>
            <p:nvPr/>
          </p:nvGrpSpPr>
          <p:grpSpPr>
            <a:xfrm flipH="1" rot="5400000">
              <a:off x="8520149" y="2304293"/>
              <a:ext cx="457201" cy="78377"/>
              <a:chOff x="2974099" y="851893"/>
              <a:chExt cx="129011" cy="22560"/>
            </a:xfrm>
          </p:grpSpPr>
          <p:sp>
            <p:nvSpPr>
              <p:cNvPr id="519" name="Google Shape;519;p17"/>
              <p:cNvSpPr/>
              <p:nvPr/>
            </p:nvSpPr>
            <p:spPr>
              <a:xfrm>
                <a:off x="3071233" y="851893"/>
                <a:ext cx="31876" cy="22560"/>
              </a:xfrm>
              <a:custGeom>
                <a:rect b="b" l="l" r="r" t="t"/>
                <a:pathLst>
                  <a:path extrusionOk="0" h="494" w="698">
                    <a:moveTo>
                      <a:pt x="408" y="0"/>
                    </a:moveTo>
                    <a:lnTo>
                      <a:pt x="0" y="494"/>
                    </a:lnTo>
                    <a:lnTo>
                      <a:pt x="289" y="494"/>
                    </a:lnTo>
                    <a:lnTo>
                      <a:pt x="6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7"/>
              <p:cNvSpPr/>
              <p:nvPr/>
            </p:nvSpPr>
            <p:spPr>
              <a:xfrm>
                <a:off x="3046756" y="851893"/>
                <a:ext cx="31876" cy="22560"/>
              </a:xfrm>
              <a:custGeom>
                <a:rect b="b" l="l" r="r" t="t"/>
                <a:pathLst>
                  <a:path extrusionOk="0" h="494" w="698">
                    <a:moveTo>
                      <a:pt x="409" y="0"/>
                    </a:moveTo>
                    <a:lnTo>
                      <a:pt x="0" y="494"/>
                    </a:lnTo>
                    <a:lnTo>
                      <a:pt x="289" y="494"/>
                    </a:lnTo>
                    <a:lnTo>
                      <a:pt x="6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7"/>
              <p:cNvSpPr/>
              <p:nvPr/>
            </p:nvSpPr>
            <p:spPr>
              <a:xfrm>
                <a:off x="3022643" y="851893"/>
                <a:ext cx="31922" cy="22560"/>
              </a:xfrm>
              <a:custGeom>
                <a:rect b="b" l="l" r="r" t="t"/>
                <a:pathLst>
                  <a:path extrusionOk="0" h="494" w="699">
                    <a:moveTo>
                      <a:pt x="409" y="0"/>
                    </a:moveTo>
                    <a:lnTo>
                      <a:pt x="1" y="494"/>
                    </a:lnTo>
                    <a:lnTo>
                      <a:pt x="290" y="494"/>
                    </a:lnTo>
                    <a:lnTo>
                      <a:pt x="6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7"/>
              <p:cNvSpPr/>
              <p:nvPr/>
            </p:nvSpPr>
            <p:spPr>
              <a:xfrm>
                <a:off x="2998576" y="851893"/>
                <a:ext cx="31511" cy="22560"/>
              </a:xfrm>
              <a:custGeom>
                <a:rect b="b" l="l" r="r" t="t"/>
                <a:pathLst>
                  <a:path extrusionOk="0" h="494" w="690">
                    <a:moveTo>
                      <a:pt x="400" y="0"/>
                    </a:moveTo>
                    <a:lnTo>
                      <a:pt x="0" y="494"/>
                    </a:lnTo>
                    <a:lnTo>
                      <a:pt x="290" y="494"/>
                    </a:lnTo>
                    <a:lnTo>
                      <a:pt x="68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7"/>
              <p:cNvSpPr/>
              <p:nvPr/>
            </p:nvSpPr>
            <p:spPr>
              <a:xfrm>
                <a:off x="2974099" y="851893"/>
                <a:ext cx="31876" cy="22560"/>
              </a:xfrm>
              <a:custGeom>
                <a:rect b="b" l="l" r="r" t="t"/>
                <a:pathLst>
                  <a:path extrusionOk="0" h="494" w="698">
                    <a:moveTo>
                      <a:pt x="409" y="0"/>
                    </a:moveTo>
                    <a:lnTo>
                      <a:pt x="0" y="494"/>
                    </a:lnTo>
                    <a:lnTo>
                      <a:pt x="290" y="494"/>
                    </a:lnTo>
                    <a:lnTo>
                      <a:pt x="6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24" name="Google Shape;524;p17"/>
          <p:cNvGrpSpPr/>
          <p:nvPr/>
        </p:nvGrpSpPr>
        <p:grpSpPr>
          <a:xfrm>
            <a:off x="-1233008" y="-719363"/>
            <a:ext cx="2502550" cy="2887916"/>
            <a:chOff x="-1115609" y="-430563"/>
            <a:chExt cx="2502550" cy="2887916"/>
          </a:xfrm>
        </p:grpSpPr>
        <p:sp>
          <p:nvSpPr>
            <p:cNvPr id="525" name="Google Shape;525;p17"/>
            <p:cNvSpPr/>
            <p:nvPr/>
          </p:nvSpPr>
          <p:spPr>
            <a:xfrm flipH="1" rot="5400000">
              <a:off x="-1140839" y="92305"/>
              <a:ext cx="2552998" cy="1507261"/>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6" name="Google Shape;526;p17"/>
            <p:cNvGrpSpPr/>
            <p:nvPr/>
          </p:nvGrpSpPr>
          <p:grpSpPr>
            <a:xfrm rot="-5400000">
              <a:off x="254513" y="2088489"/>
              <a:ext cx="493952" cy="243774"/>
              <a:chOff x="2505550" y="1111010"/>
              <a:chExt cx="119740" cy="59094"/>
            </a:xfrm>
          </p:grpSpPr>
          <p:sp>
            <p:nvSpPr>
              <p:cNvPr id="527" name="Google Shape;527;p17"/>
              <p:cNvSpPr/>
              <p:nvPr/>
            </p:nvSpPr>
            <p:spPr>
              <a:xfrm>
                <a:off x="2556469" y="1152202"/>
                <a:ext cx="17902" cy="17902"/>
              </a:xfrm>
              <a:custGeom>
                <a:rect b="b" l="l" r="r" t="t"/>
                <a:pathLst>
                  <a:path extrusionOk="0" h="392" w="392">
                    <a:moveTo>
                      <a:pt x="341" y="0"/>
                    </a:moveTo>
                    <a:lnTo>
                      <a:pt x="0" y="341"/>
                    </a:lnTo>
                    <a:lnTo>
                      <a:pt x="51" y="392"/>
                    </a:lnTo>
                    <a:lnTo>
                      <a:pt x="392" y="51"/>
                    </a:lnTo>
                    <a:lnTo>
                      <a:pt x="3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7"/>
              <p:cNvSpPr/>
              <p:nvPr/>
            </p:nvSpPr>
            <p:spPr>
              <a:xfrm>
                <a:off x="2556469" y="1152202"/>
                <a:ext cx="17902" cy="17902"/>
              </a:xfrm>
              <a:custGeom>
                <a:rect b="b" l="l" r="r" t="t"/>
                <a:pathLst>
                  <a:path extrusionOk="0" h="392" w="392">
                    <a:moveTo>
                      <a:pt x="51" y="0"/>
                    </a:moveTo>
                    <a:lnTo>
                      <a:pt x="0" y="51"/>
                    </a:lnTo>
                    <a:lnTo>
                      <a:pt x="341" y="392"/>
                    </a:lnTo>
                    <a:lnTo>
                      <a:pt x="392" y="341"/>
                    </a:lnTo>
                    <a:lnTo>
                      <a:pt x="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7"/>
              <p:cNvSpPr/>
              <p:nvPr/>
            </p:nvSpPr>
            <p:spPr>
              <a:xfrm>
                <a:off x="2606978" y="1152202"/>
                <a:ext cx="17902" cy="17902"/>
              </a:xfrm>
              <a:custGeom>
                <a:rect b="b" l="l" r="r" t="t"/>
                <a:pathLst>
                  <a:path extrusionOk="0" h="392" w="392">
                    <a:moveTo>
                      <a:pt x="341" y="0"/>
                    </a:moveTo>
                    <a:lnTo>
                      <a:pt x="0" y="341"/>
                    </a:lnTo>
                    <a:lnTo>
                      <a:pt x="60" y="392"/>
                    </a:lnTo>
                    <a:lnTo>
                      <a:pt x="392" y="51"/>
                    </a:lnTo>
                    <a:lnTo>
                      <a:pt x="3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7"/>
              <p:cNvSpPr/>
              <p:nvPr/>
            </p:nvSpPr>
            <p:spPr>
              <a:xfrm>
                <a:off x="2606978" y="1152202"/>
                <a:ext cx="18313" cy="17902"/>
              </a:xfrm>
              <a:custGeom>
                <a:rect b="b" l="l" r="r" t="t"/>
                <a:pathLst>
                  <a:path extrusionOk="0" h="392" w="401">
                    <a:moveTo>
                      <a:pt x="60" y="0"/>
                    </a:moveTo>
                    <a:lnTo>
                      <a:pt x="0" y="51"/>
                    </a:lnTo>
                    <a:lnTo>
                      <a:pt x="341" y="392"/>
                    </a:lnTo>
                    <a:lnTo>
                      <a:pt x="400" y="341"/>
                    </a:lnTo>
                    <a:lnTo>
                      <a:pt x="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7"/>
              <p:cNvSpPr/>
              <p:nvPr/>
            </p:nvSpPr>
            <p:spPr>
              <a:xfrm>
                <a:off x="2505550" y="1111010"/>
                <a:ext cx="17947" cy="17902"/>
              </a:xfrm>
              <a:custGeom>
                <a:rect b="b" l="l" r="r" t="t"/>
                <a:pathLst>
                  <a:path extrusionOk="0" h="392" w="393">
                    <a:moveTo>
                      <a:pt x="341" y="1"/>
                    </a:moveTo>
                    <a:lnTo>
                      <a:pt x="1" y="341"/>
                    </a:lnTo>
                    <a:lnTo>
                      <a:pt x="52" y="392"/>
                    </a:lnTo>
                    <a:lnTo>
                      <a:pt x="392" y="52"/>
                    </a:lnTo>
                    <a:lnTo>
                      <a:pt x="3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7"/>
              <p:cNvSpPr/>
              <p:nvPr/>
            </p:nvSpPr>
            <p:spPr>
              <a:xfrm>
                <a:off x="2505550" y="1111010"/>
                <a:ext cx="17947" cy="17902"/>
              </a:xfrm>
              <a:custGeom>
                <a:rect b="b" l="l" r="r" t="t"/>
                <a:pathLst>
                  <a:path extrusionOk="0" h="392" w="393">
                    <a:moveTo>
                      <a:pt x="52" y="1"/>
                    </a:moveTo>
                    <a:lnTo>
                      <a:pt x="1" y="52"/>
                    </a:lnTo>
                    <a:lnTo>
                      <a:pt x="341" y="392"/>
                    </a:lnTo>
                    <a:lnTo>
                      <a:pt x="392" y="341"/>
                    </a:lnTo>
                    <a:lnTo>
                      <a:pt x="5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7"/>
              <p:cNvSpPr/>
              <p:nvPr/>
            </p:nvSpPr>
            <p:spPr>
              <a:xfrm>
                <a:off x="2556058" y="1111010"/>
                <a:ext cx="17947" cy="17902"/>
              </a:xfrm>
              <a:custGeom>
                <a:rect b="b" l="l" r="r" t="t"/>
                <a:pathLst>
                  <a:path extrusionOk="0" h="392" w="393">
                    <a:moveTo>
                      <a:pt x="341" y="1"/>
                    </a:moveTo>
                    <a:lnTo>
                      <a:pt x="1" y="341"/>
                    </a:lnTo>
                    <a:lnTo>
                      <a:pt x="52" y="392"/>
                    </a:lnTo>
                    <a:lnTo>
                      <a:pt x="392" y="52"/>
                    </a:lnTo>
                    <a:lnTo>
                      <a:pt x="3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7"/>
              <p:cNvSpPr/>
              <p:nvPr/>
            </p:nvSpPr>
            <p:spPr>
              <a:xfrm>
                <a:off x="2556058" y="1111010"/>
                <a:ext cx="17947" cy="17902"/>
              </a:xfrm>
              <a:custGeom>
                <a:rect b="b" l="l" r="r" t="t"/>
                <a:pathLst>
                  <a:path extrusionOk="0" h="392" w="393">
                    <a:moveTo>
                      <a:pt x="52" y="1"/>
                    </a:moveTo>
                    <a:lnTo>
                      <a:pt x="1" y="52"/>
                    </a:lnTo>
                    <a:lnTo>
                      <a:pt x="341" y="392"/>
                    </a:lnTo>
                    <a:lnTo>
                      <a:pt x="392" y="341"/>
                    </a:lnTo>
                    <a:lnTo>
                      <a:pt x="5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5" name="Google Shape;535;p17"/>
            <p:cNvGrpSpPr/>
            <p:nvPr/>
          </p:nvGrpSpPr>
          <p:grpSpPr>
            <a:xfrm rot="5400000">
              <a:off x="-1051673" y="-188992"/>
              <a:ext cx="2374678" cy="2502550"/>
              <a:chOff x="2011428" y="602777"/>
              <a:chExt cx="774292" cy="815987"/>
            </a:xfrm>
          </p:grpSpPr>
          <p:sp>
            <p:nvSpPr>
              <p:cNvPr id="536" name="Google Shape;536;p17"/>
              <p:cNvSpPr/>
              <p:nvPr/>
            </p:nvSpPr>
            <p:spPr>
              <a:xfrm>
                <a:off x="2751470" y="1215132"/>
                <a:ext cx="15618" cy="109191"/>
              </a:xfrm>
              <a:custGeom>
                <a:rect b="b" l="l" r="r" t="t"/>
                <a:pathLst>
                  <a:path extrusionOk="0" h="2391" w="342">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7"/>
              <p:cNvSpPr/>
              <p:nvPr/>
            </p:nvSpPr>
            <p:spPr>
              <a:xfrm>
                <a:off x="2157107" y="742702"/>
                <a:ext cx="76950" cy="76995"/>
              </a:xfrm>
              <a:custGeom>
                <a:rect b="b" l="l" r="r" t="t"/>
                <a:pathLst>
                  <a:path extrusionOk="0" h="1686" w="1685">
                    <a:moveTo>
                      <a:pt x="0" y="1"/>
                    </a:moveTo>
                    <a:lnTo>
                      <a:pt x="842" y="843"/>
                    </a:lnTo>
                    <a:lnTo>
                      <a:pt x="1685" y="1685"/>
                    </a:lnTo>
                    <a:lnTo>
                      <a:pt x="1685" y="1209"/>
                    </a:lnTo>
                    <a:lnTo>
                      <a:pt x="1081" y="605"/>
                    </a:lnTo>
                    <a:lnTo>
                      <a:pt x="4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7"/>
              <p:cNvSpPr/>
              <p:nvPr/>
            </p:nvSpPr>
            <p:spPr>
              <a:xfrm>
                <a:off x="2011428" y="602777"/>
                <a:ext cx="37310" cy="32013"/>
              </a:xfrm>
              <a:custGeom>
                <a:rect b="b" l="l" r="r" t="t"/>
                <a:pathLst>
                  <a:path extrusionOk="0" h="701" w="817">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7"/>
              <p:cNvSpPr/>
              <p:nvPr/>
            </p:nvSpPr>
            <p:spPr>
              <a:xfrm>
                <a:off x="2748364" y="1386751"/>
                <a:ext cx="37356" cy="32013"/>
              </a:xfrm>
              <a:custGeom>
                <a:rect b="b" l="l" r="r" t="t"/>
                <a:pathLst>
                  <a:path extrusionOk="0" h="701" w="818">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7"/>
              <p:cNvSpPr/>
              <p:nvPr/>
            </p:nvSpPr>
            <p:spPr>
              <a:xfrm>
                <a:off x="2036271" y="623829"/>
                <a:ext cx="737804" cy="767351"/>
              </a:xfrm>
              <a:custGeom>
                <a:rect b="b" l="l" r="r" t="t"/>
                <a:pathLst>
                  <a:path extrusionOk="0" h="16803" w="16156">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7"/>
              <p:cNvSpPr/>
              <p:nvPr/>
            </p:nvSpPr>
            <p:spPr>
              <a:xfrm>
                <a:off x="2506326" y="916786"/>
                <a:ext cx="196233" cy="195822"/>
              </a:xfrm>
              <a:custGeom>
                <a:rect b="b" l="l" r="r" t="t"/>
                <a:pathLst>
                  <a:path extrusionOk="0" h="4288" w="4297">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_1_1_1_1">
    <p:spTree>
      <p:nvGrpSpPr>
        <p:cNvPr id="542" name="Shape 542"/>
        <p:cNvGrpSpPr/>
        <p:nvPr/>
      </p:nvGrpSpPr>
      <p:grpSpPr>
        <a:xfrm>
          <a:off x="0" y="0"/>
          <a:ext cx="0" cy="0"/>
          <a:chOff x="0" y="0"/>
          <a:chExt cx="0" cy="0"/>
        </a:xfrm>
      </p:grpSpPr>
      <p:grpSp>
        <p:nvGrpSpPr>
          <p:cNvPr id="543" name="Google Shape;543;p18"/>
          <p:cNvGrpSpPr/>
          <p:nvPr/>
        </p:nvGrpSpPr>
        <p:grpSpPr>
          <a:xfrm>
            <a:off x="-1555090" y="1586820"/>
            <a:ext cx="3381518" cy="4266167"/>
            <a:chOff x="-1555090" y="1586820"/>
            <a:chExt cx="3381518" cy="4266167"/>
          </a:xfrm>
        </p:grpSpPr>
        <p:sp>
          <p:nvSpPr>
            <p:cNvPr id="544" name="Google Shape;544;p18"/>
            <p:cNvSpPr/>
            <p:nvPr/>
          </p:nvSpPr>
          <p:spPr>
            <a:xfrm flipH="1">
              <a:off x="-1205398" y="3848407"/>
              <a:ext cx="3031826" cy="2004580"/>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5" name="Google Shape;545;p18"/>
            <p:cNvGrpSpPr/>
            <p:nvPr/>
          </p:nvGrpSpPr>
          <p:grpSpPr>
            <a:xfrm>
              <a:off x="-1555090" y="1586820"/>
              <a:ext cx="2375896" cy="3296652"/>
              <a:chOff x="2132995" y="960308"/>
              <a:chExt cx="496177" cy="688438"/>
            </a:xfrm>
          </p:grpSpPr>
          <p:sp>
            <p:nvSpPr>
              <p:cNvPr id="546" name="Google Shape;546;p18"/>
              <p:cNvSpPr/>
              <p:nvPr/>
            </p:nvSpPr>
            <p:spPr>
              <a:xfrm>
                <a:off x="2143863" y="977753"/>
                <a:ext cx="473252" cy="659302"/>
              </a:xfrm>
              <a:custGeom>
                <a:rect b="b" l="l" r="r" t="t"/>
                <a:pathLst>
                  <a:path extrusionOk="0" h="14437" w="10363">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8"/>
              <p:cNvSpPr/>
              <p:nvPr/>
            </p:nvSpPr>
            <p:spPr>
              <a:xfrm>
                <a:off x="2401063" y="1126948"/>
                <a:ext cx="81608" cy="81608"/>
              </a:xfrm>
              <a:custGeom>
                <a:rect b="b" l="l" r="r" t="t"/>
                <a:pathLst>
                  <a:path extrusionOk="0" h="1787" w="1787">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8"/>
              <p:cNvSpPr/>
              <p:nvPr/>
            </p:nvSpPr>
            <p:spPr>
              <a:xfrm>
                <a:off x="2132995" y="960308"/>
                <a:ext cx="23610" cy="20231"/>
              </a:xfrm>
              <a:custGeom>
                <a:rect b="b" l="l" r="r" t="t"/>
                <a:pathLst>
                  <a:path extrusionOk="0" h="443" w="517">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8"/>
              <p:cNvSpPr/>
              <p:nvPr/>
            </p:nvSpPr>
            <p:spPr>
              <a:xfrm>
                <a:off x="2605425" y="1628651"/>
                <a:ext cx="23747" cy="20094"/>
              </a:xfrm>
              <a:custGeom>
                <a:rect b="b" l="l" r="r" t="t"/>
                <a:pathLst>
                  <a:path extrusionOk="0" h="440" w="52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8"/>
              <p:cNvSpPr/>
              <p:nvPr/>
            </p:nvSpPr>
            <p:spPr>
              <a:xfrm>
                <a:off x="2145827" y="1025155"/>
                <a:ext cx="122024" cy="71515"/>
              </a:xfrm>
              <a:custGeom>
                <a:rect b="b" l="l" r="r" t="t"/>
                <a:pathLst>
                  <a:path extrusionOk="0" h="1566" w="2672">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1" name="Google Shape;551;p18"/>
            <p:cNvGrpSpPr/>
            <p:nvPr/>
          </p:nvGrpSpPr>
          <p:grpSpPr>
            <a:xfrm rot="-5400000">
              <a:off x="247893" y="3858068"/>
              <a:ext cx="457201" cy="78377"/>
              <a:chOff x="2974099" y="851893"/>
              <a:chExt cx="129011" cy="22560"/>
            </a:xfrm>
          </p:grpSpPr>
          <p:sp>
            <p:nvSpPr>
              <p:cNvPr id="552" name="Google Shape;552;p18"/>
              <p:cNvSpPr/>
              <p:nvPr/>
            </p:nvSpPr>
            <p:spPr>
              <a:xfrm>
                <a:off x="3071233" y="851893"/>
                <a:ext cx="31876" cy="22560"/>
              </a:xfrm>
              <a:custGeom>
                <a:rect b="b" l="l" r="r" t="t"/>
                <a:pathLst>
                  <a:path extrusionOk="0" h="494" w="698">
                    <a:moveTo>
                      <a:pt x="408" y="0"/>
                    </a:moveTo>
                    <a:lnTo>
                      <a:pt x="0" y="494"/>
                    </a:lnTo>
                    <a:lnTo>
                      <a:pt x="289" y="494"/>
                    </a:lnTo>
                    <a:lnTo>
                      <a:pt x="6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8"/>
              <p:cNvSpPr/>
              <p:nvPr/>
            </p:nvSpPr>
            <p:spPr>
              <a:xfrm>
                <a:off x="3046756" y="851893"/>
                <a:ext cx="31876" cy="22560"/>
              </a:xfrm>
              <a:custGeom>
                <a:rect b="b" l="l" r="r" t="t"/>
                <a:pathLst>
                  <a:path extrusionOk="0" h="494" w="698">
                    <a:moveTo>
                      <a:pt x="409" y="0"/>
                    </a:moveTo>
                    <a:lnTo>
                      <a:pt x="0" y="494"/>
                    </a:lnTo>
                    <a:lnTo>
                      <a:pt x="289" y="494"/>
                    </a:lnTo>
                    <a:lnTo>
                      <a:pt x="6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8"/>
              <p:cNvSpPr/>
              <p:nvPr/>
            </p:nvSpPr>
            <p:spPr>
              <a:xfrm>
                <a:off x="3022643" y="851893"/>
                <a:ext cx="31922" cy="22560"/>
              </a:xfrm>
              <a:custGeom>
                <a:rect b="b" l="l" r="r" t="t"/>
                <a:pathLst>
                  <a:path extrusionOk="0" h="494" w="699">
                    <a:moveTo>
                      <a:pt x="409" y="0"/>
                    </a:moveTo>
                    <a:lnTo>
                      <a:pt x="1" y="494"/>
                    </a:lnTo>
                    <a:lnTo>
                      <a:pt x="290" y="494"/>
                    </a:lnTo>
                    <a:lnTo>
                      <a:pt x="6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8"/>
              <p:cNvSpPr/>
              <p:nvPr/>
            </p:nvSpPr>
            <p:spPr>
              <a:xfrm>
                <a:off x="2998576" y="851893"/>
                <a:ext cx="31511" cy="22560"/>
              </a:xfrm>
              <a:custGeom>
                <a:rect b="b" l="l" r="r" t="t"/>
                <a:pathLst>
                  <a:path extrusionOk="0" h="494" w="690">
                    <a:moveTo>
                      <a:pt x="400" y="0"/>
                    </a:moveTo>
                    <a:lnTo>
                      <a:pt x="0" y="494"/>
                    </a:lnTo>
                    <a:lnTo>
                      <a:pt x="290" y="494"/>
                    </a:lnTo>
                    <a:lnTo>
                      <a:pt x="68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8"/>
              <p:cNvSpPr/>
              <p:nvPr/>
            </p:nvSpPr>
            <p:spPr>
              <a:xfrm>
                <a:off x="2974099" y="851893"/>
                <a:ext cx="31876" cy="22560"/>
              </a:xfrm>
              <a:custGeom>
                <a:rect b="b" l="l" r="r" t="t"/>
                <a:pathLst>
                  <a:path extrusionOk="0" h="494" w="698">
                    <a:moveTo>
                      <a:pt x="409" y="0"/>
                    </a:moveTo>
                    <a:lnTo>
                      <a:pt x="0" y="494"/>
                    </a:lnTo>
                    <a:lnTo>
                      <a:pt x="290" y="494"/>
                    </a:lnTo>
                    <a:lnTo>
                      <a:pt x="6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57" name="Google Shape;557;p18"/>
          <p:cNvGrpSpPr/>
          <p:nvPr/>
        </p:nvGrpSpPr>
        <p:grpSpPr>
          <a:xfrm>
            <a:off x="7948800" y="2279498"/>
            <a:ext cx="3002278" cy="3076170"/>
            <a:chOff x="7796400" y="2279498"/>
            <a:chExt cx="3002278" cy="3076170"/>
          </a:xfrm>
        </p:grpSpPr>
        <p:sp>
          <p:nvSpPr>
            <p:cNvPr id="558" name="Google Shape;558;p18"/>
            <p:cNvSpPr/>
            <p:nvPr/>
          </p:nvSpPr>
          <p:spPr>
            <a:xfrm>
              <a:off x="7796400" y="3848407"/>
              <a:ext cx="2552998" cy="1507261"/>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9" name="Google Shape;559;p18"/>
            <p:cNvGrpSpPr/>
            <p:nvPr/>
          </p:nvGrpSpPr>
          <p:grpSpPr>
            <a:xfrm rot="5400000">
              <a:off x="8294983" y="3132996"/>
              <a:ext cx="493952" cy="243774"/>
              <a:chOff x="2505550" y="1111010"/>
              <a:chExt cx="119740" cy="59094"/>
            </a:xfrm>
          </p:grpSpPr>
          <p:sp>
            <p:nvSpPr>
              <p:cNvPr id="560" name="Google Shape;560;p18"/>
              <p:cNvSpPr/>
              <p:nvPr/>
            </p:nvSpPr>
            <p:spPr>
              <a:xfrm>
                <a:off x="2556469" y="1152202"/>
                <a:ext cx="17902" cy="17902"/>
              </a:xfrm>
              <a:custGeom>
                <a:rect b="b" l="l" r="r" t="t"/>
                <a:pathLst>
                  <a:path extrusionOk="0" h="392" w="392">
                    <a:moveTo>
                      <a:pt x="341" y="0"/>
                    </a:moveTo>
                    <a:lnTo>
                      <a:pt x="0" y="341"/>
                    </a:lnTo>
                    <a:lnTo>
                      <a:pt x="51" y="392"/>
                    </a:lnTo>
                    <a:lnTo>
                      <a:pt x="392" y="51"/>
                    </a:lnTo>
                    <a:lnTo>
                      <a:pt x="3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8"/>
              <p:cNvSpPr/>
              <p:nvPr/>
            </p:nvSpPr>
            <p:spPr>
              <a:xfrm>
                <a:off x="2556469" y="1152202"/>
                <a:ext cx="17902" cy="17902"/>
              </a:xfrm>
              <a:custGeom>
                <a:rect b="b" l="l" r="r" t="t"/>
                <a:pathLst>
                  <a:path extrusionOk="0" h="392" w="392">
                    <a:moveTo>
                      <a:pt x="51" y="0"/>
                    </a:moveTo>
                    <a:lnTo>
                      <a:pt x="0" y="51"/>
                    </a:lnTo>
                    <a:lnTo>
                      <a:pt x="341" y="392"/>
                    </a:lnTo>
                    <a:lnTo>
                      <a:pt x="392" y="341"/>
                    </a:lnTo>
                    <a:lnTo>
                      <a:pt x="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8"/>
              <p:cNvSpPr/>
              <p:nvPr/>
            </p:nvSpPr>
            <p:spPr>
              <a:xfrm>
                <a:off x="2606978" y="1152202"/>
                <a:ext cx="17902" cy="17902"/>
              </a:xfrm>
              <a:custGeom>
                <a:rect b="b" l="l" r="r" t="t"/>
                <a:pathLst>
                  <a:path extrusionOk="0" h="392" w="392">
                    <a:moveTo>
                      <a:pt x="341" y="0"/>
                    </a:moveTo>
                    <a:lnTo>
                      <a:pt x="0" y="341"/>
                    </a:lnTo>
                    <a:lnTo>
                      <a:pt x="60" y="392"/>
                    </a:lnTo>
                    <a:lnTo>
                      <a:pt x="392" y="51"/>
                    </a:lnTo>
                    <a:lnTo>
                      <a:pt x="3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8"/>
              <p:cNvSpPr/>
              <p:nvPr/>
            </p:nvSpPr>
            <p:spPr>
              <a:xfrm>
                <a:off x="2606978" y="1152202"/>
                <a:ext cx="18313" cy="17902"/>
              </a:xfrm>
              <a:custGeom>
                <a:rect b="b" l="l" r="r" t="t"/>
                <a:pathLst>
                  <a:path extrusionOk="0" h="392" w="401">
                    <a:moveTo>
                      <a:pt x="60" y="0"/>
                    </a:moveTo>
                    <a:lnTo>
                      <a:pt x="0" y="51"/>
                    </a:lnTo>
                    <a:lnTo>
                      <a:pt x="341" y="392"/>
                    </a:lnTo>
                    <a:lnTo>
                      <a:pt x="400" y="341"/>
                    </a:lnTo>
                    <a:lnTo>
                      <a:pt x="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8"/>
              <p:cNvSpPr/>
              <p:nvPr/>
            </p:nvSpPr>
            <p:spPr>
              <a:xfrm>
                <a:off x="2505550" y="1111010"/>
                <a:ext cx="17947" cy="17902"/>
              </a:xfrm>
              <a:custGeom>
                <a:rect b="b" l="l" r="r" t="t"/>
                <a:pathLst>
                  <a:path extrusionOk="0" h="392" w="393">
                    <a:moveTo>
                      <a:pt x="341" y="1"/>
                    </a:moveTo>
                    <a:lnTo>
                      <a:pt x="1" y="341"/>
                    </a:lnTo>
                    <a:lnTo>
                      <a:pt x="52" y="392"/>
                    </a:lnTo>
                    <a:lnTo>
                      <a:pt x="392" y="52"/>
                    </a:lnTo>
                    <a:lnTo>
                      <a:pt x="3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8"/>
              <p:cNvSpPr/>
              <p:nvPr/>
            </p:nvSpPr>
            <p:spPr>
              <a:xfrm>
                <a:off x="2505550" y="1111010"/>
                <a:ext cx="17947" cy="17902"/>
              </a:xfrm>
              <a:custGeom>
                <a:rect b="b" l="l" r="r" t="t"/>
                <a:pathLst>
                  <a:path extrusionOk="0" h="392" w="393">
                    <a:moveTo>
                      <a:pt x="52" y="1"/>
                    </a:moveTo>
                    <a:lnTo>
                      <a:pt x="1" y="52"/>
                    </a:lnTo>
                    <a:lnTo>
                      <a:pt x="341" y="392"/>
                    </a:lnTo>
                    <a:lnTo>
                      <a:pt x="392" y="341"/>
                    </a:lnTo>
                    <a:lnTo>
                      <a:pt x="5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8"/>
              <p:cNvSpPr/>
              <p:nvPr/>
            </p:nvSpPr>
            <p:spPr>
              <a:xfrm>
                <a:off x="2556058" y="1111010"/>
                <a:ext cx="17947" cy="17902"/>
              </a:xfrm>
              <a:custGeom>
                <a:rect b="b" l="l" r="r" t="t"/>
                <a:pathLst>
                  <a:path extrusionOk="0" h="392" w="393">
                    <a:moveTo>
                      <a:pt x="341" y="1"/>
                    </a:moveTo>
                    <a:lnTo>
                      <a:pt x="1" y="341"/>
                    </a:lnTo>
                    <a:lnTo>
                      <a:pt x="52" y="392"/>
                    </a:lnTo>
                    <a:lnTo>
                      <a:pt x="392" y="52"/>
                    </a:lnTo>
                    <a:lnTo>
                      <a:pt x="3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8"/>
              <p:cNvSpPr/>
              <p:nvPr/>
            </p:nvSpPr>
            <p:spPr>
              <a:xfrm>
                <a:off x="2556058" y="1111010"/>
                <a:ext cx="17947" cy="17902"/>
              </a:xfrm>
              <a:custGeom>
                <a:rect b="b" l="l" r="r" t="t"/>
                <a:pathLst>
                  <a:path extrusionOk="0" h="392" w="393">
                    <a:moveTo>
                      <a:pt x="52" y="1"/>
                    </a:moveTo>
                    <a:lnTo>
                      <a:pt x="1" y="52"/>
                    </a:lnTo>
                    <a:lnTo>
                      <a:pt x="341" y="392"/>
                    </a:lnTo>
                    <a:lnTo>
                      <a:pt x="392" y="341"/>
                    </a:lnTo>
                    <a:lnTo>
                      <a:pt x="5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8" name="Google Shape;568;p18"/>
            <p:cNvGrpSpPr/>
            <p:nvPr/>
          </p:nvGrpSpPr>
          <p:grpSpPr>
            <a:xfrm flipH="1">
              <a:off x="8424001" y="2524469"/>
              <a:ext cx="2374678" cy="2502550"/>
              <a:chOff x="2011428" y="602777"/>
              <a:chExt cx="774292" cy="815987"/>
            </a:xfrm>
          </p:grpSpPr>
          <p:sp>
            <p:nvSpPr>
              <p:cNvPr id="569" name="Google Shape;569;p18"/>
              <p:cNvSpPr/>
              <p:nvPr/>
            </p:nvSpPr>
            <p:spPr>
              <a:xfrm>
                <a:off x="2751470" y="1215132"/>
                <a:ext cx="15618" cy="109191"/>
              </a:xfrm>
              <a:custGeom>
                <a:rect b="b" l="l" r="r" t="t"/>
                <a:pathLst>
                  <a:path extrusionOk="0" h="2391" w="342">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8"/>
              <p:cNvSpPr/>
              <p:nvPr/>
            </p:nvSpPr>
            <p:spPr>
              <a:xfrm>
                <a:off x="2157107" y="742702"/>
                <a:ext cx="76950" cy="76995"/>
              </a:xfrm>
              <a:custGeom>
                <a:rect b="b" l="l" r="r" t="t"/>
                <a:pathLst>
                  <a:path extrusionOk="0" h="1686" w="1685">
                    <a:moveTo>
                      <a:pt x="0" y="1"/>
                    </a:moveTo>
                    <a:lnTo>
                      <a:pt x="842" y="843"/>
                    </a:lnTo>
                    <a:lnTo>
                      <a:pt x="1685" y="1685"/>
                    </a:lnTo>
                    <a:lnTo>
                      <a:pt x="1685" y="1209"/>
                    </a:lnTo>
                    <a:lnTo>
                      <a:pt x="1081" y="605"/>
                    </a:lnTo>
                    <a:lnTo>
                      <a:pt x="4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8"/>
              <p:cNvSpPr/>
              <p:nvPr/>
            </p:nvSpPr>
            <p:spPr>
              <a:xfrm>
                <a:off x="2011428" y="602777"/>
                <a:ext cx="37310" cy="32013"/>
              </a:xfrm>
              <a:custGeom>
                <a:rect b="b" l="l" r="r" t="t"/>
                <a:pathLst>
                  <a:path extrusionOk="0" h="701" w="817">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8"/>
              <p:cNvSpPr/>
              <p:nvPr/>
            </p:nvSpPr>
            <p:spPr>
              <a:xfrm>
                <a:off x="2748364" y="1386751"/>
                <a:ext cx="37356" cy="32013"/>
              </a:xfrm>
              <a:custGeom>
                <a:rect b="b" l="l" r="r" t="t"/>
                <a:pathLst>
                  <a:path extrusionOk="0" h="701" w="818">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8"/>
              <p:cNvSpPr/>
              <p:nvPr/>
            </p:nvSpPr>
            <p:spPr>
              <a:xfrm>
                <a:off x="2036271" y="623829"/>
                <a:ext cx="737804" cy="767351"/>
              </a:xfrm>
              <a:custGeom>
                <a:rect b="b" l="l" r="r" t="t"/>
                <a:pathLst>
                  <a:path extrusionOk="0" h="16803" w="16156">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8"/>
              <p:cNvSpPr/>
              <p:nvPr/>
            </p:nvSpPr>
            <p:spPr>
              <a:xfrm>
                <a:off x="2506326" y="916786"/>
                <a:ext cx="196233" cy="195822"/>
              </a:xfrm>
              <a:custGeom>
                <a:rect b="b" l="l" r="r" t="t"/>
                <a:pathLst>
                  <a:path extrusionOk="0" h="4288" w="4297">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5" name="Google Shape;575;p18"/>
            <p:cNvGrpSpPr/>
            <p:nvPr/>
          </p:nvGrpSpPr>
          <p:grpSpPr>
            <a:xfrm>
              <a:off x="8271603" y="2279498"/>
              <a:ext cx="1807417" cy="584521"/>
              <a:chOff x="7881778" y="696098"/>
              <a:chExt cx="1807417" cy="584521"/>
            </a:xfrm>
          </p:grpSpPr>
          <p:sp>
            <p:nvSpPr>
              <p:cNvPr id="576" name="Google Shape;576;p18"/>
              <p:cNvSpPr/>
              <p:nvPr/>
            </p:nvSpPr>
            <p:spPr>
              <a:xfrm>
                <a:off x="7950928" y="767548"/>
                <a:ext cx="1738267" cy="513071"/>
              </a:xfrm>
              <a:custGeom>
                <a:rect b="b" l="l" r="r" t="t"/>
                <a:pathLst>
                  <a:path extrusionOk="0" h="2757" w="9341">
                    <a:moveTo>
                      <a:pt x="85" y="0"/>
                    </a:moveTo>
                    <a:lnTo>
                      <a:pt x="0" y="85"/>
                    </a:lnTo>
                    <a:lnTo>
                      <a:pt x="1030" y="1115"/>
                    </a:lnTo>
                    <a:lnTo>
                      <a:pt x="7614" y="1115"/>
                    </a:lnTo>
                    <a:lnTo>
                      <a:pt x="9256" y="2757"/>
                    </a:lnTo>
                    <a:lnTo>
                      <a:pt x="9341" y="2671"/>
                    </a:lnTo>
                    <a:lnTo>
                      <a:pt x="7665" y="996"/>
                    </a:lnTo>
                    <a:lnTo>
                      <a:pt x="1081" y="996"/>
                    </a:lnTo>
                    <a:lnTo>
                      <a:pt x="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8"/>
              <p:cNvSpPr/>
              <p:nvPr/>
            </p:nvSpPr>
            <p:spPr>
              <a:xfrm flipH="1">
                <a:off x="7881778" y="696098"/>
                <a:ext cx="114567" cy="98180"/>
              </a:xfrm>
              <a:custGeom>
                <a:rect b="b" l="l" r="r" t="t"/>
                <a:pathLst>
                  <a:path extrusionOk="0" h="701" w="818">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78" name="Google Shape;578;p18"/>
          <p:cNvSpPr txBox="1"/>
          <p:nvPr>
            <p:ph hasCustomPrompt="1" type="title"/>
          </p:nvPr>
        </p:nvSpPr>
        <p:spPr>
          <a:xfrm>
            <a:off x="775850" y="1434420"/>
            <a:ext cx="2294100" cy="52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30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579" name="Google Shape;579;p18"/>
          <p:cNvSpPr txBox="1"/>
          <p:nvPr>
            <p:ph hasCustomPrompt="1" idx="2" type="title"/>
          </p:nvPr>
        </p:nvSpPr>
        <p:spPr>
          <a:xfrm>
            <a:off x="6074050" y="1434420"/>
            <a:ext cx="2294100" cy="52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4"/>
              </a:buClr>
              <a:buSzPts val="3000"/>
              <a:buNone/>
              <a:defRPr/>
            </a:lvl1pPr>
            <a:lvl2pPr lvl="1" rtl="0">
              <a:spcBef>
                <a:spcPts val="0"/>
              </a:spcBef>
              <a:spcAft>
                <a:spcPts val="0"/>
              </a:spcAft>
              <a:buClr>
                <a:schemeClr val="accent4"/>
              </a:buClr>
              <a:buSzPts val="3200"/>
              <a:buNone/>
              <a:defRPr sz="3200">
                <a:solidFill>
                  <a:schemeClr val="accent4"/>
                </a:solidFill>
              </a:defRPr>
            </a:lvl2pPr>
            <a:lvl3pPr lvl="2" rtl="0">
              <a:spcBef>
                <a:spcPts val="0"/>
              </a:spcBef>
              <a:spcAft>
                <a:spcPts val="0"/>
              </a:spcAft>
              <a:buClr>
                <a:schemeClr val="accent4"/>
              </a:buClr>
              <a:buSzPts val="3200"/>
              <a:buNone/>
              <a:defRPr sz="3200">
                <a:solidFill>
                  <a:schemeClr val="accent4"/>
                </a:solidFill>
              </a:defRPr>
            </a:lvl3pPr>
            <a:lvl4pPr lvl="3" rtl="0">
              <a:spcBef>
                <a:spcPts val="0"/>
              </a:spcBef>
              <a:spcAft>
                <a:spcPts val="0"/>
              </a:spcAft>
              <a:buClr>
                <a:schemeClr val="accent4"/>
              </a:buClr>
              <a:buSzPts val="3200"/>
              <a:buNone/>
              <a:defRPr sz="3200">
                <a:solidFill>
                  <a:schemeClr val="accent4"/>
                </a:solidFill>
              </a:defRPr>
            </a:lvl4pPr>
            <a:lvl5pPr lvl="4" rtl="0">
              <a:spcBef>
                <a:spcPts val="0"/>
              </a:spcBef>
              <a:spcAft>
                <a:spcPts val="0"/>
              </a:spcAft>
              <a:buClr>
                <a:schemeClr val="accent4"/>
              </a:buClr>
              <a:buSzPts val="3200"/>
              <a:buNone/>
              <a:defRPr sz="3200">
                <a:solidFill>
                  <a:schemeClr val="accent4"/>
                </a:solidFill>
              </a:defRPr>
            </a:lvl5pPr>
            <a:lvl6pPr lvl="5" rtl="0">
              <a:spcBef>
                <a:spcPts val="0"/>
              </a:spcBef>
              <a:spcAft>
                <a:spcPts val="0"/>
              </a:spcAft>
              <a:buClr>
                <a:schemeClr val="accent4"/>
              </a:buClr>
              <a:buSzPts val="3200"/>
              <a:buNone/>
              <a:defRPr sz="3200">
                <a:solidFill>
                  <a:schemeClr val="accent4"/>
                </a:solidFill>
              </a:defRPr>
            </a:lvl6pPr>
            <a:lvl7pPr lvl="6" rtl="0">
              <a:spcBef>
                <a:spcPts val="0"/>
              </a:spcBef>
              <a:spcAft>
                <a:spcPts val="0"/>
              </a:spcAft>
              <a:buClr>
                <a:schemeClr val="accent4"/>
              </a:buClr>
              <a:buSzPts val="3200"/>
              <a:buNone/>
              <a:defRPr sz="3200">
                <a:solidFill>
                  <a:schemeClr val="accent4"/>
                </a:solidFill>
              </a:defRPr>
            </a:lvl7pPr>
            <a:lvl8pPr lvl="7" rtl="0">
              <a:spcBef>
                <a:spcPts val="0"/>
              </a:spcBef>
              <a:spcAft>
                <a:spcPts val="0"/>
              </a:spcAft>
              <a:buClr>
                <a:schemeClr val="accent4"/>
              </a:buClr>
              <a:buSzPts val="3200"/>
              <a:buNone/>
              <a:defRPr sz="3200">
                <a:solidFill>
                  <a:schemeClr val="accent4"/>
                </a:solidFill>
              </a:defRPr>
            </a:lvl8pPr>
            <a:lvl9pPr lvl="8" rtl="0">
              <a:spcBef>
                <a:spcPts val="0"/>
              </a:spcBef>
              <a:spcAft>
                <a:spcPts val="0"/>
              </a:spcAft>
              <a:buClr>
                <a:schemeClr val="accent4"/>
              </a:buClr>
              <a:buSzPts val="3200"/>
              <a:buNone/>
              <a:defRPr sz="3200">
                <a:solidFill>
                  <a:schemeClr val="accent4"/>
                </a:solidFill>
              </a:defRPr>
            </a:lvl9pPr>
          </a:lstStyle>
          <a:p>
            <a:r>
              <a:t>xx%</a:t>
            </a:r>
          </a:p>
        </p:txBody>
      </p:sp>
      <p:sp>
        <p:nvSpPr>
          <p:cNvPr id="580" name="Google Shape;580;p18"/>
          <p:cNvSpPr txBox="1"/>
          <p:nvPr>
            <p:ph idx="3"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Fredoka One"/>
              <a:buNone/>
              <a:defRPr/>
            </a:lvl1pPr>
            <a:lvl2pPr lvl="1"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p:txBody>
      </p:sp>
      <p:sp>
        <p:nvSpPr>
          <p:cNvPr id="581" name="Google Shape;581;p18"/>
          <p:cNvSpPr txBox="1"/>
          <p:nvPr>
            <p:ph idx="1" type="subTitle"/>
          </p:nvPr>
        </p:nvSpPr>
        <p:spPr>
          <a:xfrm flipH="1">
            <a:off x="775850" y="3426272"/>
            <a:ext cx="22941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gn="ctr">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gn="ctr">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gn="ctr">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gn="ctr">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gn="ctr">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gn="ctr">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gn="ctr">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gn="ctr">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582" name="Google Shape;582;p18"/>
          <p:cNvSpPr txBox="1"/>
          <p:nvPr>
            <p:ph idx="4" type="subTitle"/>
          </p:nvPr>
        </p:nvSpPr>
        <p:spPr>
          <a:xfrm flipH="1">
            <a:off x="775850" y="3758780"/>
            <a:ext cx="2294100" cy="69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583" name="Google Shape;583;p18"/>
          <p:cNvSpPr txBox="1"/>
          <p:nvPr>
            <p:ph idx="5" type="subTitle"/>
          </p:nvPr>
        </p:nvSpPr>
        <p:spPr>
          <a:xfrm flipH="1">
            <a:off x="6074050" y="3426272"/>
            <a:ext cx="22941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gn="ctr">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gn="ctr">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gn="ctr">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gn="ctr">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gn="ctr">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gn="ctr">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gn="ctr">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gn="ctr">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584" name="Google Shape;584;p18"/>
          <p:cNvSpPr txBox="1"/>
          <p:nvPr>
            <p:ph idx="6" type="subTitle"/>
          </p:nvPr>
        </p:nvSpPr>
        <p:spPr>
          <a:xfrm flipH="1">
            <a:off x="6074050" y="3758780"/>
            <a:ext cx="2294100" cy="69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585" name="Google Shape;585;p18"/>
          <p:cNvSpPr txBox="1"/>
          <p:nvPr>
            <p:ph hasCustomPrompt="1" idx="7" type="title"/>
          </p:nvPr>
        </p:nvSpPr>
        <p:spPr>
          <a:xfrm>
            <a:off x="3424975" y="1434420"/>
            <a:ext cx="2294100" cy="52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30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586" name="Google Shape;586;p18"/>
          <p:cNvSpPr txBox="1"/>
          <p:nvPr>
            <p:ph idx="8" type="subTitle"/>
          </p:nvPr>
        </p:nvSpPr>
        <p:spPr>
          <a:xfrm flipH="1">
            <a:off x="3424975" y="3426272"/>
            <a:ext cx="22941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gn="ctr">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gn="ctr">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gn="ctr">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gn="ctr">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gn="ctr">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gn="ctr">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gn="ctr">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gn="ctr">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587" name="Google Shape;587;p18"/>
          <p:cNvSpPr txBox="1"/>
          <p:nvPr>
            <p:ph idx="9" type="subTitle"/>
          </p:nvPr>
        </p:nvSpPr>
        <p:spPr>
          <a:xfrm flipH="1">
            <a:off x="3424975" y="3758780"/>
            <a:ext cx="2294100" cy="69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7_1_1">
    <p:spTree>
      <p:nvGrpSpPr>
        <p:cNvPr id="588" name="Shape 588"/>
        <p:cNvGrpSpPr/>
        <p:nvPr/>
      </p:nvGrpSpPr>
      <p:grpSpPr>
        <a:xfrm>
          <a:off x="0" y="0"/>
          <a:ext cx="0" cy="0"/>
          <a:chOff x="0" y="0"/>
          <a:chExt cx="0" cy="0"/>
        </a:xfrm>
      </p:grpSpPr>
      <p:grpSp>
        <p:nvGrpSpPr>
          <p:cNvPr id="589" name="Google Shape;589;p19"/>
          <p:cNvGrpSpPr/>
          <p:nvPr/>
        </p:nvGrpSpPr>
        <p:grpSpPr>
          <a:xfrm>
            <a:off x="5604680" y="538591"/>
            <a:ext cx="6322114" cy="7255046"/>
            <a:chOff x="5604680" y="557027"/>
            <a:chExt cx="6322114" cy="7255046"/>
          </a:xfrm>
        </p:grpSpPr>
        <p:sp>
          <p:nvSpPr>
            <p:cNvPr id="590" name="Google Shape;590;p19"/>
            <p:cNvSpPr/>
            <p:nvPr/>
          </p:nvSpPr>
          <p:spPr>
            <a:xfrm flipH="1">
              <a:off x="5604680" y="557027"/>
              <a:ext cx="6322114" cy="7255046"/>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1" name="Google Shape;591;p19"/>
            <p:cNvGrpSpPr/>
            <p:nvPr/>
          </p:nvGrpSpPr>
          <p:grpSpPr>
            <a:xfrm flipH="1">
              <a:off x="8026530" y="1401565"/>
              <a:ext cx="2381713" cy="3328977"/>
              <a:chOff x="7655072" y="-407632"/>
              <a:chExt cx="2008529" cy="2807368"/>
            </a:xfrm>
          </p:grpSpPr>
          <p:sp>
            <p:nvSpPr>
              <p:cNvPr id="592" name="Google Shape;592;p19"/>
              <p:cNvSpPr/>
              <p:nvPr/>
            </p:nvSpPr>
            <p:spPr>
              <a:xfrm>
                <a:off x="7685059" y="-336851"/>
                <a:ext cx="1930325" cy="2689498"/>
              </a:xfrm>
              <a:custGeom>
                <a:rect b="b" l="l" r="r" t="t"/>
                <a:pathLst>
                  <a:path extrusionOk="0" h="45293" w="32508">
                    <a:moveTo>
                      <a:pt x="0" y="1"/>
                    </a:moveTo>
                    <a:lnTo>
                      <a:pt x="0" y="8351"/>
                    </a:lnTo>
                    <a:lnTo>
                      <a:pt x="15447" y="8351"/>
                    </a:lnTo>
                    <a:lnTo>
                      <a:pt x="24998" y="17901"/>
                    </a:lnTo>
                    <a:lnTo>
                      <a:pt x="24998" y="38040"/>
                    </a:lnTo>
                    <a:lnTo>
                      <a:pt x="32251" y="45293"/>
                    </a:lnTo>
                    <a:lnTo>
                      <a:pt x="32507" y="45037"/>
                    </a:lnTo>
                    <a:lnTo>
                      <a:pt x="25358" y="37888"/>
                    </a:lnTo>
                    <a:lnTo>
                      <a:pt x="25358" y="17749"/>
                    </a:lnTo>
                    <a:lnTo>
                      <a:pt x="15651" y="8043"/>
                    </a:lnTo>
                    <a:lnTo>
                      <a:pt x="15595" y="7986"/>
                    </a:lnTo>
                    <a:lnTo>
                      <a:pt x="365" y="7986"/>
                    </a:lnTo>
                    <a:lnTo>
                      <a:pt x="3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9"/>
              <p:cNvSpPr/>
              <p:nvPr/>
            </p:nvSpPr>
            <p:spPr>
              <a:xfrm>
                <a:off x="8734422" y="271200"/>
                <a:ext cx="332350" cy="332528"/>
              </a:xfrm>
              <a:custGeom>
                <a:rect b="b" l="l" r="r" t="t"/>
                <a:pathLst>
                  <a:path extrusionOk="0" h="5600" w="5597">
                    <a:moveTo>
                      <a:pt x="1" y="0"/>
                    </a:moveTo>
                    <a:lnTo>
                      <a:pt x="1" y="1597"/>
                    </a:lnTo>
                    <a:lnTo>
                      <a:pt x="2002" y="3599"/>
                    </a:lnTo>
                    <a:lnTo>
                      <a:pt x="4004" y="5600"/>
                    </a:lnTo>
                    <a:lnTo>
                      <a:pt x="5597" y="5600"/>
                    </a:lnTo>
                    <a:lnTo>
                      <a:pt x="2799" y="280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9"/>
              <p:cNvSpPr/>
              <p:nvPr/>
            </p:nvSpPr>
            <p:spPr>
              <a:xfrm>
                <a:off x="7655072" y="-407632"/>
                <a:ext cx="81588" cy="81529"/>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9"/>
              <p:cNvSpPr/>
              <p:nvPr/>
            </p:nvSpPr>
            <p:spPr>
              <a:xfrm>
                <a:off x="9568236" y="2317969"/>
                <a:ext cx="95364" cy="81766"/>
              </a:xfrm>
              <a:custGeom>
                <a:rect b="b" l="l" r="r" t="t"/>
                <a:pathLst>
                  <a:path extrusionOk="0" h="1377" w="1606">
                    <a:moveTo>
                      <a:pt x="917" y="364"/>
                    </a:moveTo>
                    <a:cubicBezTo>
                      <a:pt x="1097" y="364"/>
                      <a:pt x="1242" y="512"/>
                      <a:pt x="1242" y="688"/>
                    </a:cubicBezTo>
                    <a:cubicBezTo>
                      <a:pt x="1242" y="883"/>
                      <a:pt x="1082" y="1012"/>
                      <a:pt x="916" y="1012"/>
                    </a:cubicBezTo>
                    <a:cubicBezTo>
                      <a:pt x="837" y="1012"/>
                      <a:pt x="755" y="982"/>
                      <a:pt x="689" y="916"/>
                    </a:cubicBezTo>
                    <a:cubicBezTo>
                      <a:pt x="485" y="712"/>
                      <a:pt x="629" y="364"/>
                      <a:pt x="917" y="364"/>
                    </a:cubicBezTo>
                    <a:close/>
                    <a:moveTo>
                      <a:pt x="915" y="1"/>
                    </a:moveTo>
                    <a:cubicBezTo>
                      <a:pt x="746" y="1"/>
                      <a:pt x="573" y="63"/>
                      <a:pt x="433" y="203"/>
                    </a:cubicBezTo>
                    <a:cubicBezTo>
                      <a:pt x="1" y="636"/>
                      <a:pt x="309" y="1376"/>
                      <a:pt x="917" y="1376"/>
                    </a:cubicBezTo>
                    <a:cubicBezTo>
                      <a:pt x="1298" y="1372"/>
                      <a:pt x="1606" y="1068"/>
                      <a:pt x="1606" y="688"/>
                    </a:cubicBezTo>
                    <a:cubicBezTo>
                      <a:pt x="1606" y="274"/>
                      <a:pt x="1267" y="1"/>
                      <a:pt x="9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9"/>
              <p:cNvSpPr/>
              <p:nvPr/>
            </p:nvSpPr>
            <p:spPr>
              <a:xfrm>
                <a:off x="7692897" y="-144282"/>
                <a:ext cx="497783" cy="292387"/>
              </a:xfrm>
              <a:custGeom>
                <a:rect b="b" l="l" r="r" t="t"/>
                <a:pathLst>
                  <a:path extrusionOk="0" h="4924" w="8383">
                    <a:moveTo>
                      <a:pt x="100" y="0"/>
                    </a:moveTo>
                    <a:lnTo>
                      <a:pt x="0" y="104"/>
                    </a:lnTo>
                    <a:lnTo>
                      <a:pt x="2498" y="2598"/>
                    </a:lnTo>
                    <a:lnTo>
                      <a:pt x="5957" y="2598"/>
                    </a:lnTo>
                    <a:lnTo>
                      <a:pt x="8282" y="4924"/>
                    </a:lnTo>
                    <a:lnTo>
                      <a:pt x="8382" y="4820"/>
                    </a:lnTo>
                    <a:lnTo>
                      <a:pt x="6017" y="2454"/>
                    </a:lnTo>
                    <a:lnTo>
                      <a:pt x="2558" y="2454"/>
                    </a:lnTo>
                    <a:lnTo>
                      <a:pt x="1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19"/>
            <p:cNvGrpSpPr/>
            <p:nvPr/>
          </p:nvGrpSpPr>
          <p:grpSpPr>
            <a:xfrm flipH="1">
              <a:off x="8235374" y="641977"/>
              <a:ext cx="1029648" cy="1806572"/>
              <a:chOff x="455034" y="-121633"/>
              <a:chExt cx="629947" cy="1105275"/>
            </a:xfrm>
          </p:grpSpPr>
          <p:sp>
            <p:nvSpPr>
              <p:cNvPr id="598" name="Google Shape;598;p19"/>
              <p:cNvSpPr/>
              <p:nvPr/>
            </p:nvSpPr>
            <p:spPr>
              <a:xfrm>
                <a:off x="1007193" y="917077"/>
                <a:ext cx="77788" cy="66565"/>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9"/>
              <p:cNvSpPr/>
              <p:nvPr/>
            </p:nvSpPr>
            <p:spPr>
              <a:xfrm>
                <a:off x="455034" y="-121633"/>
                <a:ext cx="592137" cy="1045622"/>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0" name="Google Shape;600;p19"/>
            <p:cNvGrpSpPr/>
            <p:nvPr/>
          </p:nvGrpSpPr>
          <p:grpSpPr>
            <a:xfrm flipH="1">
              <a:off x="6862715" y="4692498"/>
              <a:ext cx="471865" cy="38050"/>
              <a:chOff x="6298452" y="2390050"/>
              <a:chExt cx="140725" cy="11350"/>
            </a:xfrm>
          </p:grpSpPr>
          <p:sp>
            <p:nvSpPr>
              <p:cNvPr id="601" name="Google Shape;601;p19"/>
              <p:cNvSpPr/>
              <p:nvPr/>
            </p:nvSpPr>
            <p:spPr>
              <a:xfrm>
                <a:off x="6298452" y="2390050"/>
                <a:ext cx="70375" cy="11350"/>
              </a:xfrm>
              <a:custGeom>
                <a:rect b="b" l="l" r="r" t="t"/>
                <a:pathLst>
                  <a:path extrusionOk="0" h="454" w="2815">
                    <a:moveTo>
                      <a:pt x="1" y="1"/>
                    </a:moveTo>
                    <a:lnTo>
                      <a:pt x="1" y="453"/>
                    </a:lnTo>
                    <a:lnTo>
                      <a:pt x="2815" y="453"/>
                    </a:lnTo>
                    <a:lnTo>
                      <a:pt x="28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9"/>
              <p:cNvSpPr/>
              <p:nvPr/>
            </p:nvSpPr>
            <p:spPr>
              <a:xfrm>
                <a:off x="6382427" y="2390050"/>
                <a:ext cx="35150" cy="11350"/>
              </a:xfrm>
              <a:custGeom>
                <a:rect b="b" l="l" r="r" t="t"/>
                <a:pathLst>
                  <a:path extrusionOk="0" h="454" w="1406">
                    <a:moveTo>
                      <a:pt x="0" y="1"/>
                    </a:moveTo>
                    <a:lnTo>
                      <a:pt x="0" y="453"/>
                    </a:lnTo>
                    <a:lnTo>
                      <a:pt x="1405" y="453"/>
                    </a:lnTo>
                    <a:lnTo>
                      <a:pt x="14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9"/>
              <p:cNvSpPr/>
              <p:nvPr/>
            </p:nvSpPr>
            <p:spPr>
              <a:xfrm>
                <a:off x="6427952" y="2390050"/>
                <a:ext cx="11225" cy="11350"/>
              </a:xfrm>
              <a:custGeom>
                <a:rect b="b" l="l" r="r" t="t"/>
                <a:pathLst>
                  <a:path extrusionOk="0" h="454" w="449">
                    <a:moveTo>
                      <a:pt x="1" y="1"/>
                    </a:moveTo>
                    <a:lnTo>
                      <a:pt x="1" y="453"/>
                    </a:lnTo>
                    <a:lnTo>
                      <a:pt x="449" y="453"/>
                    </a:lnTo>
                    <a:lnTo>
                      <a:pt x="4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4" name="Google Shape;604;p19"/>
          <p:cNvGrpSpPr/>
          <p:nvPr/>
        </p:nvGrpSpPr>
        <p:grpSpPr>
          <a:xfrm>
            <a:off x="-2438675" y="1770046"/>
            <a:ext cx="6322101" cy="5677064"/>
            <a:chOff x="-2438675" y="1770046"/>
            <a:chExt cx="6322101" cy="5677064"/>
          </a:xfrm>
        </p:grpSpPr>
        <p:sp>
          <p:nvSpPr>
            <p:cNvPr id="605" name="Google Shape;605;p19"/>
            <p:cNvSpPr/>
            <p:nvPr/>
          </p:nvSpPr>
          <p:spPr>
            <a:xfrm>
              <a:off x="-2438675" y="1770046"/>
              <a:ext cx="6322101" cy="5677064"/>
            </a:xfrm>
            <a:custGeom>
              <a:rect b="b" l="l" r="r" t="t"/>
              <a:pathLst>
                <a:path extrusionOk="0" h="64222" w="71519">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6" name="Google Shape;606;p19"/>
            <p:cNvGrpSpPr/>
            <p:nvPr/>
          </p:nvGrpSpPr>
          <p:grpSpPr>
            <a:xfrm flipH="1" rot="-5400000">
              <a:off x="358472" y="2658178"/>
              <a:ext cx="618213" cy="306426"/>
              <a:chOff x="5989375" y="1843575"/>
              <a:chExt cx="136525" cy="67675"/>
            </a:xfrm>
          </p:grpSpPr>
          <p:sp>
            <p:nvSpPr>
              <p:cNvPr id="607" name="Google Shape;607;p19"/>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9"/>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9"/>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9"/>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9"/>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9"/>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9"/>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9"/>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5" name="Google Shape;615;p19"/>
            <p:cNvGrpSpPr/>
            <p:nvPr/>
          </p:nvGrpSpPr>
          <p:grpSpPr>
            <a:xfrm flipH="1">
              <a:off x="-408088" y="3405850"/>
              <a:ext cx="1228886" cy="2188720"/>
              <a:chOff x="8389396" y="1055350"/>
              <a:chExt cx="1228886" cy="2188720"/>
            </a:xfrm>
          </p:grpSpPr>
          <p:sp>
            <p:nvSpPr>
              <p:cNvPr id="616" name="Google Shape;616;p19"/>
              <p:cNvSpPr/>
              <p:nvPr/>
            </p:nvSpPr>
            <p:spPr>
              <a:xfrm>
                <a:off x="8421616" y="1130946"/>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9"/>
              <p:cNvSpPr/>
              <p:nvPr/>
            </p:nvSpPr>
            <p:spPr>
              <a:xfrm>
                <a:off x="8389396" y="1055350"/>
                <a:ext cx="95651" cy="95575"/>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18" name="Google Shape;618;p19"/>
          <p:cNvSpPr txBox="1"/>
          <p:nvPr>
            <p:ph idx="1" type="body"/>
          </p:nvPr>
        </p:nvSpPr>
        <p:spPr>
          <a:xfrm>
            <a:off x="1370700" y="1401575"/>
            <a:ext cx="6402600" cy="2682600"/>
          </a:xfrm>
          <a:prstGeom prst="rect">
            <a:avLst/>
          </a:prstGeom>
        </p:spPr>
        <p:txBody>
          <a:bodyPr anchorCtr="0" anchor="ctr" bIns="91425" lIns="91425" spcFirstLastPara="1" rIns="91425" wrap="square" tIns="91425">
            <a:noAutofit/>
          </a:bodyPr>
          <a:lstStyle>
            <a:lvl1pPr indent="-330200" lvl="0" marL="457200" rtl="0">
              <a:spcBef>
                <a:spcPts val="0"/>
              </a:spcBef>
              <a:spcAft>
                <a:spcPts val="0"/>
              </a:spcAft>
              <a:buSzPts val="1600"/>
              <a:buChar char="●"/>
              <a:defRPr/>
            </a:lvl1pPr>
            <a:lvl2pPr indent="-317500" lvl="1" marL="914400" rtl="0">
              <a:spcBef>
                <a:spcPts val="1000"/>
              </a:spcBef>
              <a:spcAft>
                <a:spcPts val="0"/>
              </a:spcAft>
              <a:buSzPts val="1400"/>
              <a:buChar char="○"/>
              <a:defRPr sz="1600"/>
            </a:lvl2pPr>
            <a:lvl3pPr indent="-317500" lvl="2" marL="1371600" rtl="0">
              <a:spcBef>
                <a:spcPts val="0"/>
              </a:spcBef>
              <a:spcAft>
                <a:spcPts val="0"/>
              </a:spcAft>
              <a:buSzPts val="1400"/>
              <a:buChar char="■"/>
              <a:defRPr sz="1600"/>
            </a:lvl3pPr>
            <a:lvl4pPr indent="-317500" lvl="3" marL="1828800" rtl="0">
              <a:spcBef>
                <a:spcPts val="0"/>
              </a:spcBef>
              <a:spcAft>
                <a:spcPts val="0"/>
              </a:spcAft>
              <a:buSzPts val="1400"/>
              <a:buChar char="●"/>
              <a:defRPr sz="1600"/>
            </a:lvl4pPr>
            <a:lvl5pPr indent="-317500" lvl="4" marL="2286000" rtl="0">
              <a:spcBef>
                <a:spcPts val="0"/>
              </a:spcBef>
              <a:spcAft>
                <a:spcPts val="0"/>
              </a:spcAft>
              <a:buSzPts val="1400"/>
              <a:buChar char="○"/>
              <a:defRPr sz="1600"/>
            </a:lvl5pPr>
            <a:lvl6pPr indent="-317500" lvl="5" marL="2743200" rtl="0">
              <a:spcBef>
                <a:spcPts val="0"/>
              </a:spcBef>
              <a:spcAft>
                <a:spcPts val="0"/>
              </a:spcAft>
              <a:buSzPts val="1400"/>
              <a:buChar char="■"/>
              <a:defRPr sz="1600"/>
            </a:lvl6pPr>
            <a:lvl7pPr indent="-317500" lvl="6" marL="3200400" rtl="0">
              <a:spcBef>
                <a:spcPts val="0"/>
              </a:spcBef>
              <a:spcAft>
                <a:spcPts val="0"/>
              </a:spcAft>
              <a:buSzPts val="1400"/>
              <a:buChar char="●"/>
              <a:defRPr sz="1600"/>
            </a:lvl7pPr>
            <a:lvl8pPr indent="-317500" lvl="7" marL="3657600" rtl="0">
              <a:spcBef>
                <a:spcPts val="0"/>
              </a:spcBef>
              <a:spcAft>
                <a:spcPts val="0"/>
              </a:spcAft>
              <a:buSzPts val="1400"/>
              <a:buChar char="○"/>
              <a:defRPr sz="1600"/>
            </a:lvl8pPr>
            <a:lvl9pPr indent="-317500" lvl="8" marL="4114800" rtl="0">
              <a:spcBef>
                <a:spcPts val="0"/>
              </a:spcBef>
              <a:spcAft>
                <a:spcPts val="0"/>
              </a:spcAft>
              <a:buSzPts val="1400"/>
              <a:buChar char="■"/>
              <a:defRPr sz="1600"/>
            </a:lvl9pPr>
          </a:lstStyle>
          <a:p/>
        </p:txBody>
      </p:sp>
      <p:sp>
        <p:nvSpPr>
          <p:cNvPr id="619" name="Google Shape;619;p19"/>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Fredoka One"/>
              <a:buNone/>
              <a:defRPr/>
            </a:lvl1pPr>
            <a:lvl2pPr lvl="1"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_1_1_1_1_1_1_1_1">
    <p:spTree>
      <p:nvGrpSpPr>
        <p:cNvPr id="620" name="Shape 620"/>
        <p:cNvGrpSpPr/>
        <p:nvPr/>
      </p:nvGrpSpPr>
      <p:grpSpPr>
        <a:xfrm>
          <a:off x="0" y="0"/>
          <a:ext cx="0" cy="0"/>
          <a:chOff x="0" y="0"/>
          <a:chExt cx="0" cy="0"/>
        </a:xfrm>
      </p:grpSpPr>
      <p:grpSp>
        <p:nvGrpSpPr>
          <p:cNvPr id="621" name="Google Shape;621;p20"/>
          <p:cNvGrpSpPr/>
          <p:nvPr/>
        </p:nvGrpSpPr>
        <p:grpSpPr>
          <a:xfrm>
            <a:off x="-634797" y="3286130"/>
            <a:ext cx="3353621" cy="3958111"/>
            <a:chOff x="-634797" y="3286130"/>
            <a:chExt cx="3353621" cy="3958111"/>
          </a:xfrm>
        </p:grpSpPr>
        <p:sp>
          <p:nvSpPr>
            <p:cNvPr id="622" name="Google Shape;622;p20"/>
            <p:cNvSpPr/>
            <p:nvPr/>
          </p:nvSpPr>
          <p:spPr>
            <a:xfrm flipH="1">
              <a:off x="-634797" y="3667767"/>
              <a:ext cx="2552998" cy="1507261"/>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3" name="Google Shape;623;p20"/>
            <p:cNvGrpSpPr/>
            <p:nvPr/>
          </p:nvGrpSpPr>
          <p:grpSpPr>
            <a:xfrm>
              <a:off x="196682" y="3286130"/>
              <a:ext cx="262750" cy="262303"/>
              <a:chOff x="1466575" y="2391250"/>
              <a:chExt cx="59575" cy="59475"/>
            </a:xfrm>
          </p:grpSpPr>
          <p:sp>
            <p:nvSpPr>
              <p:cNvPr id="624" name="Google Shape;624;p20"/>
              <p:cNvSpPr/>
              <p:nvPr/>
            </p:nvSpPr>
            <p:spPr>
              <a:xfrm>
                <a:off x="1491600" y="2391250"/>
                <a:ext cx="9425" cy="59475"/>
              </a:xfrm>
              <a:custGeom>
                <a:rect b="b" l="l" r="r" t="t"/>
                <a:pathLst>
                  <a:path extrusionOk="0" h="2379" w="377">
                    <a:moveTo>
                      <a:pt x="0" y="1"/>
                    </a:moveTo>
                    <a:lnTo>
                      <a:pt x="0" y="2379"/>
                    </a:lnTo>
                    <a:lnTo>
                      <a:pt x="377" y="2379"/>
                    </a:lnTo>
                    <a:lnTo>
                      <a:pt x="3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0"/>
              <p:cNvSpPr/>
              <p:nvPr/>
            </p:nvSpPr>
            <p:spPr>
              <a:xfrm>
                <a:off x="1466575" y="2416275"/>
                <a:ext cx="59575" cy="9425"/>
              </a:xfrm>
              <a:custGeom>
                <a:rect b="b" l="l" r="r" t="t"/>
                <a:pathLst>
                  <a:path extrusionOk="0" h="377" w="2383">
                    <a:moveTo>
                      <a:pt x="1" y="1"/>
                    </a:moveTo>
                    <a:lnTo>
                      <a:pt x="1" y="377"/>
                    </a:lnTo>
                    <a:lnTo>
                      <a:pt x="2382" y="377"/>
                    </a:lnTo>
                    <a:lnTo>
                      <a:pt x="238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6" name="Google Shape;626;p20"/>
            <p:cNvGrpSpPr/>
            <p:nvPr/>
          </p:nvGrpSpPr>
          <p:grpSpPr>
            <a:xfrm flipH="1">
              <a:off x="278766" y="3720566"/>
              <a:ext cx="2440058" cy="3523675"/>
              <a:chOff x="278245" y="-184325"/>
              <a:chExt cx="2358228" cy="3405504"/>
            </a:xfrm>
          </p:grpSpPr>
          <p:grpSp>
            <p:nvGrpSpPr>
              <p:cNvPr id="627" name="Google Shape;627;p20"/>
              <p:cNvGrpSpPr/>
              <p:nvPr/>
            </p:nvGrpSpPr>
            <p:grpSpPr>
              <a:xfrm>
                <a:off x="278245" y="-184325"/>
                <a:ext cx="2358228" cy="3336759"/>
                <a:chOff x="1181475" y="2041825"/>
                <a:chExt cx="620325" cy="877725"/>
              </a:xfrm>
            </p:grpSpPr>
            <p:sp>
              <p:nvSpPr>
                <p:cNvPr id="628" name="Google Shape;628;p20"/>
                <p:cNvSpPr/>
                <p:nvPr/>
              </p:nvSpPr>
              <p:spPr>
                <a:xfrm>
                  <a:off x="1185375" y="2377350"/>
                  <a:ext cx="119525" cy="119500"/>
                </a:xfrm>
                <a:custGeom>
                  <a:rect b="b" l="l" r="r" t="t"/>
                  <a:pathLst>
                    <a:path extrusionOk="0" h="4780" w="4781">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0"/>
                <p:cNvSpPr/>
                <p:nvPr/>
              </p:nvSpPr>
              <p:spPr>
                <a:xfrm>
                  <a:off x="1767500" y="2041825"/>
                  <a:ext cx="34300" cy="29425"/>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0"/>
                <p:cNvSpPr/>
                <p:nvPr/>
              </p:nvSpPr>
              <p:spPr>
                <a:xfrm>
                  <a:off x="1181475" y="2060725"/>
                  <a:ext cx="600250" cy="858825"/>
                </a:xfrm>
                <a:custGeom>
                  <a:rect b="b" l="l" r="r" t="t"/>
                  <a:pathLst>
                    <a:path extrusionOk="0" h="34353" w="2401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0"/>
                <p:cNvSpPr/>
                <p:nvPr/>
              </p:nvSpPr>
              <p:spPr>
                <a:xfrm>
                  <a:off x="1260925" y="2268575"/>
                  <a:ext cx="243200" cy="370575"/>
                </a:xfrm>
                <a:custGeom>
                  <a:rect b="b" l="l" r="r" t="t"/>
                  <a:pathLst>
                    <a:path extrusionOk="0" h="14823" w="9728">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0"/>
                <p:cNvSpPr/>
                <p:nvPr/>
              </p:nvSpPr>
              <p:spPr>
                <a:xfrm>
                  <a:off x="1194400" y="2571875"/>
                  <a:ext cx="129400" cy="204375"/>
                </a:xfrm>
                <a:custGeom>
                  <a:rect b="b" l="l" r="r" t="t"/>
                  <a:pathLst>
                    <a:path extrusionOk="0" h="8175" w="5176">
                      <a:moveTo>
                        <a:pt x="0" y="1"/>
                      </a:moveTo>
                      <a:lnTo>
                        <a:pt x="0" y="3087"/>
                      </a:lnTo>
                      <a:lnTo>
                        <a:pt x="5088" y="8175"/>
                      </a:lnTo>
                      <a:lnTo>
                        <a:pt x="5176" y="8087"/>
                      </a:lnTo>
                      <a:lnTo>
                        <a:pt x="124" y="3035"/>
                      </a:lnTo>
                      <a:lnTo>
                        <a:pt x="1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3" name="Google Shape;633;p20"/>
              <p:cNvSpPr/>
              <p:nvPr/>
            </p:nvSpPr>
            <p:spPr>
              <a:xfrm>
                <a:off x="336260" y="3109317"/>
                <a:ext cx="130395" cy="111862"/>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4" name="Google Shape;634;p20"/>
          <p:cNvGrpSpPr/>
          <p:nvPr/>
        </p:nvGrpSpPr>
        <p:grpSpPr>
          <a:xfrm>
            <a:off x="7628079" y="-156345"/>
            <a:ext cx="3031826" cy="2586940"/>
            <a:chOff x="7628092" y="-156362"/>
            <a:chExt cx="3031826" cy="2586940"/>
          </a:xfrm>
        </p:grpSpPr>
        <p:sp>
          <p:nvSpPr>
            <p:cNvPr id="635" name="Google Shape;635;p20"/>
            <p:cNvSpPr/>
            <p:nvPr/>
          </p:nvSpPr>
          <p:spPr>
            <a:xfrm flipH="1">
              <a:off x="7628092" y="-156362"/>
              <a:ext cx="3031826" cy="2004580"/>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6" name="Google Shape;636;p20"/>
            <p:cNvGrpSpPr/>
            <p:nvPr/>
          </p:nvGrpSpPr>
          <p:grpSpPr>
            <a:xfrm rot="-5400000">
              <a:off x="8418533" y="1585125"/>
              <a:ext cx="727567" cy="361051"/>
              <a:chOff x="1622300" y="2291700"/>
              <a:chExt cx="118800" cy="58950"/>
            </a:xfrm>
          </p:grpSpPr>
          <p:sp>
            <p:nvSpPr>
              <p:cNvPr id="637" name="Google Shape;637;p20"/>
              <p:cNvSpPr/>
              <p:nvPr/>
            </p:nvSpPr>
            <p:spPr>
              <a:xfrm>
                <a:off x="1672825" y="2291800"/>
                <a:ext cx="17950" cy="17825"/>
              </a:xfrm>
              <a:custGeom>
                <a:rect b="b" l="l" r="r" t="t"/>
                <a:pathLst>
                  <a:path extrusionOk="0" h="713" w="718">
                    <a:moveTo>
                      <a:pt x="101" y="0"/>
                    </a:moveTo>
                    <a:lnTo>
                      <a:pt x="1" y="96"/>
                    </a:lnTo>
                    <a:lnTo>
                      <a:pt x="621" y="713"/>
                    </a:lnTo>
                    <a:lnTo>
                      <a:pt x="717" y="617"/>
                    </a:lnTo>
                    <a:lnTo>
                      <a:pt x="1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0"/>
              <p:cNvSpPr/>
              <p:nvPr/>
            </p:nvSpPr>
            <p:spPr>
              <a:xfrm>
                <a:off x="1672825" y="2291700"/>
                <a:ext cx="17950" cy="17925"/>
              </a:xfrm>
              <a:custGeom>
                <a:rect b="b" l="l" r="r" t="t"/>
                <a:pathLst>
                  <a:path extrusionOk="0" h="717" w="718">
                    <a:moveTo>
                      <a:pt x="621" y="0"/>
                    </a:moveTo>
                    <a:lnTo>
                      <a:pt x="1" y="621"/>
                    </a:lnTo>
                    <a:lnTo>
                      <a:pt x="101" y="717"/>
                    </a:lnTo>
                    <a:lnTo>
                      <a:pt x="717" y="100"/>
                    </a:lnTo>
                    <a:lnTo>
                      <a:pt x="6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0"/>
              <p:cNvSpPr/>
              <p:nvPr/>
            </p:nvSpPr>
            <p:spPr>
              <a:xfrm>
                <a:off x="1723150" y="2291700"/>
                <a:ext cx="17950" cy="17925"/>
              </a:xfrm>
              <a:custGeom>
                <a:rect b="b" l="l" r="r" t="t"/>
                <a:pathLst>
                  <a:path extrusionOk="0" h="717" w="718">
                    <a:moveTo>
                      <a:pt x="97" y="0"/>
                    </a:moveTo>
                    <a:lnTo>
                      <a:pt x="1" y="100"/>
                    </a:lnTo>
                    <a:lnTo>
                      <a:pt x="617" y="717"/>
                    </a:lnTo>
                    <a:lnTo>
                      <a:pt x="718" y="621"/>
                    </a:lnTo>
                    <a:lnTo>
                      <a:pt x="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0"/>
              <p:cNvSpPr/>
              <p:nvPr/>
            </p:nvSpPr>
            <p:spPr>
              <a:xfrm>
                <a:off x="1723150" y="2291700"/>
                <a:ext cx="17950" cy="17925"/>
              </a:xfrm>
              <a:custGeom>
                <a:rect b="b" l="l" r="r" t="t"/>
                <a:pathLst>
                  <a:path extrusionOk="0" h="717" w="718">
                    <a:moveTo>
                      <a:pt x="617" y="0"/>
                    </a:moveTo>
                    <a:lnTo>
                      <a:pt x="1" y="621"/>
                    </a:lnTo>
                    <a:lnTo>
                      <a:pt x="101" y="717"/>
                    </a:lnTo>
                    <a:lnTo>
                      <a:pt x="718" y="100"/>
                    </a:lnTo>
                    <a:lnTo>
                      <a:pt x="6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0"/>
              <p:cNvSpPr/>
              <p:nvPr/>
            </p:nvSpPr>
            <p:spPr>
              <a:xfrm>
                <a:off x="1622300" y="2332725"/>
                <a:ext cx="17825" cy="17925"/>
              </a:xfrm>
              <a:custGeom>
                <a:rect b="b" l="l" r="r" t="t"/>
                <a:pathLst>
                  <a:path extrusionOk="0" h="717" w="713">
                    <a:moveTo>
                      <a:pt x="96" y="0"/>
                    </a:moveTo>
                    <a:lnTo>
                      <a:pt x="0" y="96"/>
                    </a:lnTo>
                    <a:lnTo>
                      <a:pt x="617" y="717"/>
                    </a:lnTo>
                    <a:lnTo>
                      <a:pt x="713" y="617"/>
                    </a:lnTo>
                    <a:lnTo>
                      <a:pt x="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0"/>
              <p:cNvSpPr/>
              <p:nvPr/>
            </p:nvSpPr>
            <p:spPr>
              <a:xfrm>
                <a:off x="1622300" y="2332725"/>
                <a:ext cx="17825" cy="17925"/>
              </a:xfrm>
              <a:custGeom>
                <a:rect b="b" l="l" r="r" t="t"/>
                <a:pathLst>
                  <a:path extrusionOk="0" h="717" w="713">
                    <a:moveTo>
                      <a:pt x="617" y="0"/>
                    </a:moveTo>
                    <a:lnTo>
                      <a:pt x="0" y="617"/>
                    </a:lnTo>
                    <a:lnTo>
                      <a:pt x="96" y="717"/>
                    </a:lnTo>
                    <a:lnTo>
                      <a:pt x="713" y="96"/>
                    </a:lnTo>
                    <a:lnTo>
                      <a:pt x="6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0"/>
              <p:cNvSpPr/>
              <p:nvPr/>
            </p:nvSpPr>
            <p:spPr>
              <a:xfrm>
                <a:off x="1672525" y="2332625"/>
                <a:ext cx="17950" cy="17925"/>
              </a:xfrm>
              <a:custGeom>
                <a:rect b="b" l="l" r="r" t="t"/>
                <a:pathLst>
                  <a:path extrusionOk="0" h="717" w="718">
                    <a:moveTo>
                      <a:pt x="101" y="0"/>
                    </a:moveTo>
                    <a:lnTo>
                      <a:pt x="1" y="100"/>
                    </a:lnTo>
                    <a:lnTo>
                      <a:pt x="621" y="717"/>
                    </a:lnTo>
                    <a:lnTo>
                      <a:pt x="717" y="621"/>
                    </a:lnTo>
                    <a:lnTo>
                      <a:pt x="1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0"/>
              <p:cNvSpPr/>
              <p:nvPr/>
            </p:nvSpPr>
            <p:spPr>
              <a:xfrm>
                <a:off x="1672525" y="2332725"/>
                <a:ext cx="17950" cy="17925"/>
              </a:xfrm>
              <a:custGeom>
                <a:rect b="b" l="l" r="r" t="t"/>
                <a:pathLst>
                  <a:path extrusionOk="0" h="717" w="718">
                    <a:moveTo>
                      <a:pt x="621" y="0"/>
                    </a:moveTo>
                    <a:lnTo>
                      <a:pt x="1" y="617"/>
                    </a:lnTo>
                    <a:lnTo>
                      <a:pt x="101" y="717"/>
                    </a:lnTo>
                    <a:lnTo>
                      <a:pt x="717" y="96"/>
                    </a:lnTo>
                    <a:lnTo>
                      <a:pt x="6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5" name="Google Shape;645;p20"/>
            <p:cNvSpPr/>
            <p:nvPr/>
          </p:nvSpPr>
          <p:spPr>
            <a:xfrm rot="10800000">
              <a:off x="8411505" y="-156360"/>
              <a:ext cx="1464987" cy="2586938"/>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6" name="Google Shape;646;p20"/>
          <p:cNvSpPr txBox="1"/>
          <p:nvPr>
            <p:ph idx="1" type="subTitle"/>
          </p:nvPr>
        </p:nvSpPr>
        <p:spPr>
          <a:xfrm>
            <a:off x="1918200" y="3972368"/>
            <a:ext cx="5307600" cy="59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647" name="Google Shape;647;p20"/>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Clr>
                <a:schemeClr val="dk2"/>
              </a:buClr>
              <a:buSzPts val="3000"/>
              <a:buFont typeface="Fredoka One"/>
              <a:buNone/>
              <a:defRPr/>
            </a:lvl1pPr>
            <a:lvl2pPr lvl="1"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 name="Shape 51"/>
        <p:cNvGrpSpPr/>
        <p:nvPr/>
      </p:nvGrpSpPr>
      <p:grpSpPr>
        <a:xfrm>
          <a:off x="0" y="0"/>
          <a:ext cx="0" cy="0"/>
          <a:chOff x="0" y="0"/>
          <a:chExt cx="0" cy="0"/>
        </a:xfrm>
      </p:grpSpPr>
      <p:grpSp>
        <p:nvGrpSpPr>
          <p:cNvPr id="52" name="Google Shape;52;p3"/>
          <p:cNvGrpSpPr/>
          <p:nvPr/>
        </p:nvGrpSpPr>
        <p:grpSpPr>
          <a:xfrm>
            <a:off x="-1373076" y="-1209900"/>
            <a:ext cx="11890152" cy="7563299"/>
            <a:chOff x="-1373076" y="-1366629"/>
            <a:chExt cx="11890152" cy="7563299"/>
          </a:xfrm>
        </p:grpSpPr>
        <p:sp>
          <p:nvSpPr>
            <p:cNvPr id="53" name="Google Shape;53;p3"/>
            <p:cNvSpPr/>
            <p:nvPr/>
          </p:nvSpPr>
          <p:spPr>
            <a:xfrm flipH="1">
              <a:off x="7225808" y="-184949"/>
              <a:ext cx="2698418" cy="1592456"/>
            </a:xfrm>
            <a:custGeom>
              <a:rect b="b" l="l" r="r" t="t"/>
              <a:pathLst>
                <a:path extrusionOk="0" h="13154" w="22289">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 name="Google Shape;54;p3"/>
            <p:cNvGrpSpPr/>
            <p:nvPr/>
          </p:nvGrpSpPr>
          <p:grpSpPr>
            <a:xfrm>
              <a:off x="5467203" y="316173"/>
              <a:ext cx="5049873" cy="5880497"/>
              <a:chOff x="5462123" y="316173"/>
              <a:chExt cx="5049873" cy="5880497"/>
            </a:xfrm>
          </p:grpSpPr>
          <p:sp>
            <p:nvSpPr>
              <p:cNvPr id="55" name="Google Shape;55;p3"/>
              <p:cNvSpPr/>
              <p:nvPr/>
            </p:nvSpPr>
            <p:spPr>
              <a:xfrm>
                <a:off x="6129588" y="3610364"/>
                <a:ext cx="4382407" cy="2586307"/>
              </a:xfrm>
              <a:custGeom>
                <a:rect b="b" l="l" r="r" t="t"/>
                <a:pathLst>
                  <a:path extrusionOk="0" h="13154" w="22289">
                    <a:moveTo>
                      <a:pt x="17041" y="1"/>
                    </a:moveTo>
                    <a:lnTo>
                      <a:pt x="12718" y="4324"/>
                    </a:lnTo>
                    <a:lnTo>
                      <a:pt x="8779" y="4324"/>
                    </a:lnTo>
                    <a:lnTo>
                      <a:pt x="1" y="13102"/>
                    </a:lnTo>
                    <a:lnTo>
                      <a:pt x="8231" y="13154"/>
                    </a:lnTo>
                    <a:lnTo>
                      <a:pt x="10773" y="10612"/>
                    </a:lnTo>
                    <a:lnTo>
                      <a:pt x="11677" y="10612"/>
                    </a:lnTo>
                    <a:lnTo>
                      <a:pt x="2228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3"/>
              <p:cNvGrpSpPr/>
              <p:nvPr/>
            </p:nvGrpSpPr>
            <p:grpSpPr>
              <a:xfrm>
                <a:off x="5462123" y="316173"/>
                <a:ext cx="3851865" cy="5347559"/>
                <a:chOff x="4825133" y="589757"/>
                <a:chExt cx="3851865" cy="5347559"/>
              </a:xfrm>
            </p:grpSpPr>
            <p:sp>
              <p:nvSpPr>
                <p:cNvPr id="57" name="Google Shape;57;p3"/>
                <p:cNvSpPr/>
                <p:nvPr/>
              </p:nvSpPr>
              <p:spPr>
                <a:xfrm>
                  <a:off x="4908115" y="679122"/>
                  <a:ext cx="3676746" cy="5123054"/>
                </a:xfrm>
                <a:custGeom>
                  <a:rect b="b" l="l" r="r" t="t"/>
                  <a:pathLst>
                    <a:path extrusionOk="0" h="60996" w="43776">
                      <a:moveTo>
                        <a:pt x="43432" y="1"/>
                      </a:moveTo>
                      <a:lnTo>
                        <a:pt x="33665" y="9768"/>
                      </a:lnTo>
                      <a:lnTo>
                        <a:pt x="33665" y="36891"/>
                      </a:lnTo>
                      <a:lnTo>
                        <a:pt x="20804" y="49752"/>
                      </a:lnTo>
                      <a:lnTo>
                        <a:pt x="1" y="49752"/>
                      </a:lnTo>
                      <a:lnTo>
                        <a:pt x="1" y="60996"/>
                      </a:lnTo>
                      <a:lnTo>
                        <a:pt x="489" y="60996"/>
                      </a:lnTo>
                      <a:lnTo>
                        <a:pt x="489" y="50240"/>
                      </a:lnTo>
                      <a:lnTo>
                        <a:pt x="21004" y="50240"/>
                      </a:lnTo>
                      <a:lnTo>
                        <a:pt x="21076" y="50168"/>
                      </a:lnTo>
                      <a:lnTo>
                        <a:pt x="34153" y="37091"/>
                      </a:lnTo>
                      <a:lnTo>
                        <a:pt x="34153" y="9972"/>
                      </a:lnTo>
                      <a:lnTo>
                        <a:pt x="43776" y="345"/>
                      </a:lnTo>
                      <a:lnTo>
                        <a:pt x="434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6907161" y="4010501"/>
                  <a:ext cx="633201" cy="633201"/>
                </a:xfrm>
                <a:custGeom>
                  <a:rect b="b" l="l" r="r" t="t"/>
                  <a:pathLst>
                    <a:path extrusionOk="0" h="7539" w="7539">
                      <a:moveTo>
                        <a:pt x="5389" y="1"/>
                      </a:moveTo>
                      <a:lnTo>
                        <a:pt x="2695" y="2699"/>
                      </a:lnTo>
                      <a:lnTo>
                        <a:pt x="1" y="5393"/>
                      </a:lnTo>
                      <a:lnTo>
                        <a:pt x="1" y="7538"/>
                      </a:lnTo>
                      <a:lnTo>
                        <a:pt x="3767" y="3771"/>
                      </a:lnTo>
                      <a:lnTo>
                        <a:pt x="75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4825133" y="5781599"/>
                  <a:ext cx="181250" cy="155717"/>
                </a:xfrm>
                <a:custGeom>
                  <a:rect b="b" l="l" r="r" t="t"/>
                  <a:pathLst>
                    <a:path extrusionOk="0" h="1854" w="2158">
                      <a:moveTo>
                        <a:pt x="1231" y="490"/>
                      </a:moveTo>
                      <a:cubicBezTo>
                        <a:pt x="1455" y="490"/>
                        <a:pt x="1669" y="663"/>
                        <a:pt x="1669" y="925"/>
                      </a:cubicBezTo>
                      <a:cubicBezTo>
                        <a:pt x="1669" y="1165"/>
                        <a:pt x="1477" y="1362"/>
                        <a:pt x="1237" y="1362"/>
                      </a:cubicBezTo>
                      <a:cubicBezTo>
                        <a:pt x="845" y="1362"/>
                        <a:pt x="653" y="893"/>
                        <a:pt x="925" y="617"/>
                      </a:cubicBezTo>
                      <a:cubicBezTo>
                        <a:pt x="1014" y="529"/>
                        <a:pt x="1124" y="490"/>
                        <a:pt x="1231" y="490"/>
                      </a:cubicBezTo>
                      <a:close/>
                      <a:moveTo>
                        <a:pt x="1237" y="1"/>
                      </a:moveTo>
                      <a:cubicBezTo>
                        <a:pt x="413" y="1"/>
                        <a:pt x="0" y="997"/>
                        <a:pt x="581" y="1582"/>
                      </a:cubicBezTo>
                      <a:cubicBezTo>
                        <a:pt x="769" y="1769"/>
                        <a:pt x="1001" y="1853"/>
                        <a:pt x="1227" y="1853"/>
                      </a:cubicBezTo>
                      <a:cubicBezTo>
                        <a:pt x="1703" y="1853"/>
                        <a:pt x="2158" y="1484"/>
                        <a:pt x="2158" y="925"/>
                      </a:cubicBezTo>
                      <a:cubicBezTo>
                        <a:pt x="2158" y="417"/>
                        <a:pt x="1745" y="5"/>
                        <a:pt x="12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8495412" y="589757"/>
                  <a:ext cx="181586" cy="155298"/>
                </a:xfrm>
                <a:custGeom>
                  <a:rect b="b" l="l" r="r" t="t"/>
                  <a:pathLst>
                    <a:path extrusionOk="0" h="1849" w="2162">
                      <a:moveTo>
                        <a:pt x="1233" y="485"/>
                      </a:moveTo>
                      <a:cubicBezTo>
                        <a:pt x="1457" y="485"/>
                        <a:pt x="1673" y="658"/>
                        <a:pt x="1673" y="921"/>
                      </a:cubicBezTo>
                      <a:cubicBezTo>
                        <a:pt x="1673" y="1165"/>
                        <a:pt x="1477" y="1357"/>
                        <a:pt x="1237" y="1357"/>
                      </a:cubicBezTo>
                      <a:cubicBezTo>
                        <a:pt x="849" y="1357"/>
                        <a:pt x="653" y="889"/>
                        <a:pt x="929" y="613"/>
                      </a:cubicBezTo>
                      <a:cubicBezTo>
                        <a:pt x="1017" y="525"/>
                        <a:pt x="1126" y="485"/>
                        <a:pt x="1233" y="485"/>
                      </a:cubicBezTo>
                      <a:close/>
                      <a:moveTo>
                        <a:pt x="1237" y="0"/>
                      </a:moveTo>
                      <a:cubicBezTo>
                        <a:pt x="412" y="0"/>
                        <a:pt x="0" y="993"/>
                        <a:pt x="585" y="1577"/>
                      </a:cubicBezTo>
                      <a:cubicBezTo>
                        <a:pt x="772" y="1765"/>
                        <a:pt x="1003" y="1849"/>
                        <a:pt x="1229" y="1849"/>
                      </a:cubicBezTo>
                      <a:cubicBezTo>
                        <a:pt x="1705" y="1849"/>
                        <a:pt x="2162" y="1479"/>
                        <a:pt x="2162" y="921"/>
                      </a:cubicBezTo>
                      <a:cubicBezTo>
                        <a:pt x="2158" y="412"/>
                        <a:pt x="1745" y="0"/>
                        <a:pt x="12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4922981" y="4878622"/>
                  <a:ext cx="948499" cy="556770"/>
                </a:xfrm>
                <a:custGeom>
                  <a:rect b="b" l="l" r="r" t="t"/>
                  <a:pathLst>
                    <a:path extrusionOk="0" h="6629" w="11293">
                      <a:moveTo>
                        <a:pt x="11152" y="0"/>
                      </a:moveTo>
                      <a:lnTo>
                        <a:pt x="8026" y="3126"/>
                      </a:lnTo>
                      <a:lnTo>
                        <a:pt x="3362" y="3126"/>
                      </a:lnTo>
                      <a:lnTo>
                        <a:pt x="0" y="6493"/>
                      </a:lnTo>
                      <a:lnTo>
                        <a:pt x="140" y="6629"/>
                      </a:lnTo>
                      <a:lnTo>
                        <a:pt x="3447" y="3322"/>
                      </a:lnTo>
                      <a:lnTo>
                        <a:pt x="8106" y="3322"/>
                      </a:lnTo>
                      <a:lnTo>
                        <a:pt x="11292" y="136"/>
                      </a:lnTo>
                      <a:lnTo>
                        <a:pt x="111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2" name="Google Shape;62;p3"/>
            <p:cNvSpPr/>
            <p:nvPr/>
          </p:nvSpPr>
          <p:spPr>
            <a:xfrm flipH="1">
              <a:off x="-880479" y="4202588"/>
              <a:ext cx="2494083" cy="1471900"/>
            </a:xfrm>
            <a:custGeom>
              <a:rect b="b" l="l" r="r" t="t"/>
              <a:pathLst>
                <a:path extrusionOk="0" h="13154" w="22289">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1311941" y="-578758"/>
              <a:ext cx="4078254" cy="2696967"/>
            </a:xfrm>
            <a:custGeom>
              <a:rect b="b" l="l" r="r" t="t"/>
              <a:pathLst>
                <a:path extrusionOk="0" h="20595" w="31143">
                  <a:moveTo>
                    <a:pt x="21964" y="0"/>
                  </a:moveTo>
                  <a:lnTo>
                    <a:pt x="14323" y="7641"/>
                  </a:lnTo>
                  <a:lnTo>
                    <a:pt x="11457" y="7641"/>
                  </a:lnTo>
                  <a:lnTo>
                    <a:pt x="5905" y="13193"/>
                  </a:lnTo>
                  <a:lnTo>
                    <a:pt x="5905" y="14690"/>
                  </a:lnTo>
                  <a:lnTo>
                    <a:pt x="1" y="20595"/>
                  </a:lnTo>
                  <a:lnTo>
                    <a:pt x="8835" y="20595"/>
                  </a:lnTo>
                  <a:lnTo>
                    <a:pt x="18254" y="11176"/>
                  </a:lnTo>
                  <a:lnTo>
                    <a:pt x="22441" y="11176"/>
                  </a:lnTo>
                  <a:lnTo>
                    <a:pt x="27768" y="5848"/>
                  </a:lnTo>
                  <a:lnTo>
                    <a:pt x="27768" y="3374"/>
                  </a:lnTo>
                  <a:lnTo>
                    <a:pt x="3114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3"/>
            <p:cNvGrpSpPr/>
            <p:nvPr/>
          </p:nvGrpSpPr>
          <p:grpSpPr>
            <a:xfrm flipH="1">
              <a:off x="1274215" y="4295411"/>
              <a:ext cx="647437" cy="321825"/>
              <a:chOff x="7990044" y="3252744"/>
              <a:chExt cx="516874" cy="256925"/>
            </a:xfrm>
          </p:grpSpPr>
          <p:sp>
            <p:nvSpPr>
              <p:cNvPr id="65" name="Google Shape;65;p3"/>
              <p:cNvSpPr/>
              <p:nvPr/>
            </p:nvSpPr>
            <p:spPr>
              <a:xfrm>
                <a:off x="8208922" y="3431894"/>
                <a:ext cx="78111" cy="77775"/>
              </a:xfrm>
              <a:custGeom>
                <a:rect b="b" l="l" r="r" t="t"/>
                <a:pathLst>
                  <a:path extrusionOk="0" h="926" w="930">
                    <a:moveTo>
                      <a:pt x="129" y="1"/>
                    </a:moveTo>
                    <a:lnTo>
                      <a:pt x="1" y="125"/>
                    </a:lnTo>
                    <a:lnTo>
                      <a:pt x="801" y="926"/>
                    </a:lnTo>
                    <a:lnTo>
                      <a:pt x="929" y="798"/>
                    </a:lnTo>
                    <a:lnTo>
                      <a:pt x="1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8208922" y="3431558"/>
                <a:ext cx="77775" cy="77775"/>
              </a:xfrm>
              <a:custGeom>
                <a:rect b="b" l="l" r="r" t="t"/>
                <a:pathLst>
                  <a:path extrusionOk="0" h="926" w="926">
                    <a:moveTo>
                      <a:pt x="801" y="1"/>
                    </a:moveTo>
                    <a:lnTo>
                      <a:pt x="1" y="798"/>
                    </a:lnTo>
                    <a:lnTo>
                      <a:pt x="125" y="926"/>
                    </a:lnTo>
                    <a:lnTo>
                      <a:pt x="925" y="125"/>
                    </a:lnTo>
                    <a:lnTo>
                      <a:pt x="8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7990044" y="3431894"/>
                <a:ext cx="78111" cy="77775"/>
              </a:xfrm>
              <a:custGeom>
                <a:rect b="b" l="l" r="r" t="t"/>
                <a:pathLst>
                  <a:path extrusionOk="0" h="926" w="930">
                    <a:moveTo>
                      <a:pt x="129" y="1"/>
                    </a:moveTo>
                    <a:lnTo>
                      <a:pt x="1" y="125"/>
                    </a:lnTo>
                    <a:lnTo>
                      <a:pt x="801" y="926"/>
                    </a:lnTo>
                    <a:lnTo>
                      <a:pt x="930" y="798"/>
                    </a:lnTo>
                    <a:lnTo>
                      <a:pt x="1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7990044" y="3431558"/>
                <a:ext cx="77775" cy="77775"/>
              </a:xfrm>
              <a:custGeom>
                <a:rect b="b" l="l" r="r" t="t"/>
                <a:pathLst>
                  <a:path extrusionOk="0" h="926" w="926">
                    <a:moveTo>
                      <a:pt x="801" y="1"/>
                    </a:moveTo>
                    <a:lnTo>
                      <a:pt x="1" y="798"/>
                    </a:lnTo>
                    <a:lnTo>
                      <a:pt x="129" y="926"/>
                    </a:lnTo>
                    <a:lnTo>
                      <a:pt x="926" y="125"/>
                    </a:lnTo>
                    <a:lnTo>
                      <a:pt x="8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8428808" y="3252744"/>
                <a:ext cx="78111" cy="78111"/>
              </a:xfrm>
              <a:custGeom>
                <a:rect b="b" l="l" r="r" t="t"/>
                <a:pathLst>
                  <a:path extrusionOk="0" h="930" w="930">
                    <a:moveTo>
                      <a:pt x="129" y="0"/>
                    </a:moveTo>
                    <a:lnTo>
                      <a:pt x="1" y="129"/>
                    </a:lnTo>
                    <a:lnTo>
                      <a:pt x="801" y="929"/>
                    </a:lnTo>
                    <a:lnTo>
                      <a:pt x="929" y="801"/>
                    </a:lnTo>
                    <a:lnTo>
                      <a:pt x="1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8429144" y="3253080"/>
                <a:ext cx="77775" cy="78111"/>
              </a:xfrm>
              <a:custGeom>
                <a:rect b="b" l="l" r="r" t="t"/>
                <a:pathLst>
                  <a:path extrusionOk="0" h="930" w="926">
                    <a:moveTo>
                      <a:pt x="797" y="0"/>
                    </a:moveTo>
                    <a:lnTo>
                      <a:pt x="1" y="801"/>
                    </a:lnTo>
                    <a:lnTo>
                      <a:pt x="125" y="929"/>
                    </a:lnTo>
                    <a:lnTo>
                      <a:pt x="925" y="129"/>
                    </a:lnTo>
                    <a:lnTo>
                      <a:pt x="79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8209930" y="3252744"/>
                <a:ext cx="78111" cy="78111"/>
              </a:xfrm>
              <a:custGeom>
                <a:rect b="b" l="l" r="r" t="t"/>
                <a:pathLst>
                  <a:path extrusionOk="0" h="930" w="930">
                    <a:moveTo>
                      <a:pt x="129" y="0"/>
                    </a:moveTo>
                    <a:lnTo>
                      <a:pt x="1" y="129"/>
                    </a:lnTo>
                    <a:lnTo>
                      <a:pt x="801" y="929"/>
                    </a:lnTo>
                    <a:lnTo>
                      <a:pt x="929" y="801"/>
                    </a:lnTo>
                    <a:lnTo>
                      <a:pt x="1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8210266" y="3253080"/>
                <a:ext cx="77775" cy="78111"/>
              </a:xfrm>
              <a:custGeom>
                <a:rect b="b" l="l" r="r" t="t"/>
                <a:pathLst>
                  <a:path extrusionOk="0" h="930" w="926">
                    <a:moveTo>
                      <a:pt x="801" y="0"/>
                    </a:moveTo>
                    <a:lnTo>
                      <a:pt x="1" y="801"/>
                    </a:lnTo>
                    <a:lnTo>
                      <a:pt x="125" y="929"/>
                    </a:lnTo>
                    <a:lnTo>
                      <a:pt x="925" y="129"/>
                    </a:lnTo>
                    <a:lnTo>
                      <a:pt x="8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3"/>
            <p:cNvGrpSpPr/>
            <p:nvPr/>
          </p:nvGrpSpPr>
          <p:grpSpPr>
            <a:xfrm>
              <a:off x="175385" y="-1366629"/>
              <a:ext cx="3039353" cy="3203144"/>
              <a:chOff x="7797455" y="1505164"/>
              <a:chExt cx="3773251" cy="3976591"/>
            </a:xfrm>
          </p:grpSpPr>
          <p:sp>
            <p:nvSpPr>
              <p:cNvPr id="74" name="Google Shape;74;p3"/>
              <p:cNvSpPr/>
              <p:nvPr/>
            </p:nvSpPr>
            <p:spPr>
              <a:xfrm>
                <a:off x="11404490" y="1966101"/>
                <a:ext cx="75759" cy="531321"/>
              </a:xfrm>
              <a:custGeom>
                <a:rect b="b" l="l" r="r" t="t"/>
                <a:pathLst>
                  <a:path extrusionOk="0" h="6326" w="902">
                    <a:moveTo>
                      <a:pt x="901" y="1"/>
                    </a:moveTo>
                    <a:lnTo>
                      <a:pt x="1" y="901"/>
                    </a:lnTo>
                    <a:lnTo>
                      <a:pt x="1" y="3163"/>
                    </a:lnTo>
                    <a:lnTo>
                      <a:pt x="1" y="5424"/>
                    </a:lnTo>
                    <a:lnTo>
                      <a:pt x="901" y="6325"/>
                    </a:lnTo>
                    <a:lnTo>
                      <a:pt x="901" y="3163"/>
                    </a:lnTo>
                    <a:lnTo>
                      <a:pt x="9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507171" y="4423732"/>
                <a:ext cx="375603" cy="375939"/>
              </a:xfrm>
              <a:custGeom>
                <a:rect b="b" l="l" r="r" t="t"/>
                <a:pathLst>
                  <a:path extrusionOk="0" h="4476" w="4472">
                    <a:moveTo>
                      <a:pt x="4471" y="0"/>
                    </a:moveTo>
                    <a:lnTo>
                      <a:pt x="2234" y="2238"/>
                    </a:lnTo>
                    <a:lnTo>
                      <a:pt x="0" y="4475"/>
                    </a:lnTo>
                    <a:lnTo>
                      <a:pt x="1273" y="4475"/>
                    </a:lnTo>
                    <a:lnTo>
                      <a:pt x="2870" y="2874"/>
                    </a:lnTo>
                    <a:lnTo>
                      <a:pt x="4471" y="1273"/>
                    </a:lnTo>
                    <a:lnTo>
                      <a:pt x="44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7797455" y="5326373"/>
                <a:ext cx="181250" cy="155382"/>
              </a:xfrm>
              <a:custGeom>
                <a:rect b="b" l="l" r="r" t="t"/>
                <a:pathLst>
                  <a:path extrusionOk="0" h="1850" w="2158">
                    <a:moveTo>
                      <a:pt x="1231" y="488"/>
                    </a:moveTo>
                    <a:cubicBezTo>
                      <a:pt x="1455" y="488"/>
                      <a:pt x="1669" y="663"/>
                      <a:pt x="1669" y="925"/>
                    </a:cubicBezTo>
                    <a:cubicBezTo>
                      <a:pt x="1669" y="1166"/>
                      <a:pt x="1473" y="1362"/>
                      <a:pt x="1233" y="1362"/>
                    </a:cubicBezTo>
                    <a:cubicBezTo>
                      <a:pt x="845" y="1358"/>
                      <a:pt x="653" y="889"/>
                      <a:pt x="925" y="617"/>
                    </a:cubicBezTo>
                    <a:cubicBezTo>
                      <a:pt x="1014" y="528"/>
                      <a:pt x="1124" y="488"/>
                      <a:pt x="1231" y="488"/>
                    </a:cubicBezTo>
                    <a:close/>
                    <a:moveTo>
                      <a:pt x="1233" y="1"/>
                    </a:moveTo>
                    <a:cubicBezTo>
                      <a:pt x="413" y="1"/>
                      <a:pt x="0" y="998"/>
                      <a:pt x="581" y="1578"/>
                    </a:cubicBezTo>
                    <a:cubicBezTo>
                      <a:pt x="768" y="1765"/>
                      <a:pt x="999" y="1849"/>
                      <a:pt x="1226" y="1849"/>
                    </a:cubicBezTo>
                    <a:cubicBezTo>
                      <a:pt x="1701" y="1849"/>
                      <a:pt x="2158" y="1481"/>
                      <a:pt x="2158" y="925"/>
                    </a:cubicBezTo>
                    <a:cubicBezTo>
                      <a:pt x="2158" y="413"/>
                      <a:pt x="1746" y="1"/>
                      <a:pt x="12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11389036" y="1505164"/>
                <a:ext cx="181670" cy="155382"/>
              </a:xfrm>
              <a:custGeom>
                <a:rect b="b" l="l" r="r" t="t"/>
                <a:pathLst>
                  <a:path extrusionOk="0" h="1850" w="2163">
                    <a:moveTo>
                      <a:pt x="1233" y="488"/>
                    </a:moveTo>
                    <a:cubicBezTo>
                      <a:pt x="1457" y="488"/>
                      <a:pt x="1674" y="663"/>
                      <a:pt x="1674" y="925"/>
                    </a:cubicBezTo>
                    <a:cubicBezTo>
                      <a:pt x="1674" y="1166"/>
                      <a:pt x="1478" y="1358"/>
                      <a:pt x="1237" y="1362"/>
                    </a:cubicBezTo>
                    <a:cubicBezTo>
                      <a:pt x="849" y="1362"/>
                      <a:pt x="653" y="889"/>
                      <a:pt x="929" y="617"/>
                    </a:cubicBezTo>
                    <a:cubicBezTo>
                      <a:pt x="1017" y="528"/>
                      <a:pt x="1126" y="488"/>
                      <a:pt x="1233" y="488"/>
                    </a:cubicBezTo>
                    <a:close/>
                    <a:moveTo>
                      <a:pt x="1237" y="1"/>
                    </a:moveTo>
                    <a:cubicBezTo>
                      <a:pt x="413" y="1"/>
                      <a:pt x="1" y="998"/>
                      <a:pt x="585" y="1578"/>
                    </a:cubicBezTo>
                    <a:cubicBezTo>
                      <a:pt x="772" y="1765"/>
                      <a:pt x="1003" y="1849"/>
                      <a:pt x="1230" y="1849"/>
                    </a:cubicBezTo>
                    <a:cubicBezTo>
                      <a:pt x="1705" y="1849"/>
                      <a:pt x="2162" y="1481"/>
                      <a:pt x="2162" y="925"/>
                    </a:cubicBezTo>
                    <a:cubicBezTo>
                      <a:pt x="2162" y="413"/>
                      <a:pt x="1746" y="1"/>
                      <a:pt x="12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7919157" y="1639968"/>
                <a:ext cx="3594352" cy="3738983"/>
              </a:xfrm>
              <a:custGeom>
                <a:rect b="b" l="l" r="r" t="t"/>
                <a:pathLst>
                  <a:path extrusionOk="0" h="44517" w="42795">
                    <a:moveTo>
                      <a:pt x="42306" y="1"/>
                    </a:moveTo>
                    <a:lnTo>
                      <a:pt x="42306" y="12025"/>
                    </a:lnTo>
                    <a:lnTo>
                      <a:pt x="23925" y="30406"/>
                    </a:lnTo>
                    <a:lnTo>
                      <a:pt x="13762" y="30406"/>
                    </a:lnTo>
                    <a:lnTo>
                      <a:pt x="13690" y="30478"/>
                    </a:lnTo>
                    <a:lnTo>
                      <a:pt x="0" y="44172"/>
                    </a:lnTo>
                    <a:lnTo>
                      <a:pt x="345" y="44516"/>
                    </a:lnTo>
                    <a:lnTo>
                      <a:pt x="13966" y="30895"/>
                    </a:lnTo>
                    <a:lnTo>
                      <a:pt x="24125" y="30895"/>
                    </a:lnTo>
                    <a:lnTo>
                      <a:pt x="24197" y="30823"/>
                    </a:lnTo>
                    <a:lnTo>
                      <a:pt x="42795" y="12230"/>
                    </a:lnTo>
                    <a:lnTo>
                      <a:pt x="427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10208640" y="2996574"/>
                <a:ext cx="956898" cy="954546"/>
              </a:xfrm>
              <a:custGeom>
                <a:rect b="b" l="l" r="r" t="t"/>
                <a:pathLst>
                  <a:path extrusionOk="0" h="11365" w="11393">
                    <a:moveTo>
                      <a:pt x="11196" y="0"/>
                    </a:moveTo>
                    <a:lnTo>
                      <a:pt x="11196" y="5008"/>
                    </a:lnTo>
                    <a:lnTo>
                      <a:pt x="5036" y="11168"/>
                    </a:lnTo>
                    <a:lnTo>
                      <a:pt x="1" y="11168"/>
                    </a:lnTo>
                    <a:lnTo>
                      <a:pt x="1" y="11364"/>
                    </a:lnTo>
                    <a:lnTo>
                      <a:pt x="5120" y="11364"/>
                    </a:lnTo>
                    <a:lnTo>
                      <a:pt x="11393" y="5088"/>
                    </a:lnTo>
                    <a:lnTo>
                      <a:pt x="113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p3"/>
            <p:cNvGrpSpPr/>
            <p:nvPr/>
          </p:nvGrpSpPr>
          <p:grpSpPr>
            <a:xfrm>
              <a:off x="-1373076" y="1927074"/>
              <a:ext cx="2698431" cy="3917462"/>
              <a:chOff x="7726148" y="679122"/>
              <a:chExt cx="2698431" cy="3917462"/>
            </a:xfrm>
          </p:grpSpPr>
          <p:sp>
            <p:nvSpPr>
              <p:cNvPr id="81" name="Google Shape;81;p3"/>
              <p:cNvSpPr/>
              <p:nvPr/>
            </p:nvSpPr>
            <p:spPr>
              <a:xfrm>
                <a:off x="7726148" y="4468667"/>
                <a:ext cx="148998" cy="127917"/>
              </a:xfrm>
              <a:custGeom>
                <a:rect b="b" l="l" r="r" t="t"/>
                <a:pathLst>
                  <a:path extrusionOk="0" h="1523" w="1774">
                    <a:moveTo>
                      <a:pt x="757" y="406"/>
                    </a:moveTo>
                    <a:cubicBezTo>
                      <a:pt x="1077" y="406"/>
                      <a:pt x="1238" y="790"/>
                      <a:pt x="1009" y="1014"/>
                    </a:cubicBezTo>
                    <a:cubicBezTo>
                      <a:pt x="937" y="1087"/>
                      <a:pt x="847" y="1120"/>
                      <a:pt x="759" y="1120"/>
                    </a:cubicBezTo>
                    <a:cubicBezTo>
                      <a:pt x="576" y="1120"/>
                      <a:pt x="401" y="978"/>
                      <a:pt x="401" y="762"/>
                    </a:cubicBezTo>
                    <a:cubicBezTo>
                      <a:pt x="401" y="566"/>
                      <a:pt x="561" y="406"/>
                      <a:pt x="757" y="406"/>
                    </a:cubicBezTo>
                    <a:close/>
                    <a:moveTo>
                      <a:pt x="764" y="1"/>
                    </a:moveTo>
                    <a:cubicBezTo>
                      <a:pt x="374" y="1"/>
                      <a:pt x="1" y="305"/>
                      <a:pt x="1" y="762"/>
                    </a:cubicBezTo>
                    <a:cubicBezTo>
                      <a:pt x="1" y="1182"/>
                      <a:pt x="337" y="1519"/>
                      <a:pt x="757" y="1523"/>
                    </a:cubicBezTo>
                    <a:cubicBezTo>
                      <a:pt x="1434" y="1523"/>
                      <a:pt x="1774" y="702"/>
                      <a:pt x="1294" y="226"/>
                    </a:cubicBezTo>
                    <a:cubicBezTo>
                      <a:pt x="1139" y="70"/>
                      <a:pt x="950" y="1"/>
                      <a:pt x="7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9887546" y="2617023"/>
                <a:ext cx="520234" cy="519814"/>
              </a:xfrm>
              <a:custGeom>
                <a:rect b="b" l="l" r="r" t="t"/>
                <a:pathLst>
                  <a:path extrusionOk="0" h="6189" w="6194">
                    <a:moveTo>
                      <a:pt x="4428" y="0"/>
                    </a:moveTo>
                    <a:lnTo>
                      <a:pt x="2214" y="2214"/>
                    </a:lnTo>
                    <a:lnTo>
                      <a:pt x="1" y="4427"/>
                    </a:lnTo>
                    <a:lnTo>
                      <a:pt x="1" y="6188"/>
                    </a:lnTo>
                    <a:lnTo>
                      <a:pt x="3095" y="3094"/>
                    </a:lnTo>
                    <a:lnTo>
                      <a:pt x="61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10228462" y="679122"/>
                <a:ext cx="148998" cy="127833"/>
              </a:xfrm>
              <a:custGeom>
                <a:rect b="b" l="l" r="r" t="t"/>
                <a:pathLst>
                  <a:path extrusionOk="0" h="1522" w="1774">
                    <a:moveTo>
                      <a:pt x="761" y="401"/>
                    </a:moveTo>
                    <a:cubicBezTo>
                      <a:pt x="1082" y="401"/>
                      <a:pt x="1238" y="789"/>
                      <a:pt x="1013" y="1014"/>
                    </a:cubicBezTo>
                    <a:cubicBezTo>
                      <a:pt x="941" y="1086"/>
                      <a:pt x="851" y="1119"/>
                      <a:pt x="763" y="1119"/>
                    </a:cubicBezTo>
                    <a:cubicBezTo>
                      <a:pt x="580" y="1119"/>
                      <a:pt x="405" y="978"/>
                      <a:pt x="405" y="761"/>
                    </a:cubicBezTo>
                    <a:cubicBezTo>
                      <a:pt x="405" y="565"/>
                      <a:pt x="565" y="405"/>
                      <a:pt x="761" y="401"/>
                    </a:cubicBezTo>
                    <a:close/>
                    <a:moveTo>
                      <a:pt x="767" y="0"/>
                    </a:moveTo>
                    <a:cubicBezTo>
                      <a:pt x="376" y="0"/>
                      <a:pt x="1" y="304"/>
                      <a:pt x="1" y="761"/>
                    </a:cubicBezTo>
                    <a:cubicBezTo>
                      <a:pt x="1" y="1182"/>
                      <a:pt x="341" y="1518"/>
                      <a:pt x="761" y="1522"/>
                    </a:cubicBezTo>
                    <a:cubicBezTo>
                      <a:pt x="1438" y="1522"/>
                      <a:pt x="1774" y="701"/>
                      <a:pt x="1298" y="225"/>
                    </a:cubicBezTo>
                    <a:cubicBezTo>
                      <a:pt x="1144" y="70"/>
                      <a:pt x="953" y="0"/>
                      <a:pt x="7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7813245" y="777978"/>
                <a:ext cx="2611333" cy="3736295"/>
              </a:xfrm>
              <a:custGeom>
                <a:rect b="b" l="l" r="r" t="t"/>
                <a:pathLst>
                  <a:path extrusionOk="0" h="44485" w="31091">
                    <a:moveTo>
                      <a:pt x="28921" y="1"/>
                    </a:moveTo>
                    <a:lnTo>
                      <a:pt x="23577" y="5344"/>
                    </a:lnTo>
                    <a:lnTo>
                      <a:pt x="23577" y="11525"/>
                    </a:lnTo>
                    <a:lnTo>
                      <a:pt x="30686" y="18638"/>
                    </a:lnTo>
                    <a:lnTo>
                      <a:pt x="30686" y="21984"/>
                    </a:lnTo>
                    <a:lnTo>
                      <a:pt x="19218" y="33456"/>
                    </a:lnTo>
                    <a:lnTo>
                      <a:pt x="10744" y="33456"/>
                    </a:lnTo>
                    <a:lnTo>
                      <a:pt x="10688" y="33512"/>
                    </a:lnTo>
                    <a:lnTo>
                      <a:pt x="0" y="44200"/>
                    </a:lnTo>
                    <a:lnTo>
                      <a:pt x="285" y="44484"/>
                    </a:lnTo>
                    <a:lnTo>
                      <a:pt x="10912" y="33857"/>
                    </a:lnTo>
                    <a:lnTo>
                      <a:pt x="19382" y="33857"/>
                    </a:lnTo>
                    <a:lnTo>
                      <a:pt x="19442" y="33797"/>
                    </a:lnTo>
                    <a:lnTo>
                      <a:pt x="31090" y="22148"/>
                    </a:lnTo>
                    <a:lnTo>
                      <a:pt x="31090" y="18474"/>
                    </a:lnTo>
                    <a:lnTo>
                      <a:pt x="23977" y="11361"/>
                    </a:lnTo>
                    <a:lnTo>
                      <a:pt x="23977" y="5509"/>
                    </a:lnTo>
                    <a:lnTo>
                      <a:pt x="29205" y="285"/>
                    </a:lnTo>
                    <a:lnTo>
                      <a:pt x="2892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9020853" y="1998017"/>
                <a:ext cx="1057770" cy="1611852"/>
              </a:xfrm>
              <a:custGeom>
                <a:rect b="b" l="l" r="r" t="t"/>
                <a:pathLst>
                  <a:path extrusionOk="0" h="19191" w="12594">
                    <a:moveTo>
                      <a:pt x="12481" y="1"/>
                    </a:moveTo>
                    <a:lnTo>
                      <a:pt x="7066" y="5417"/>
                    </a:lnTo>
                    <a:lnTo>
                      <a:pt x="7066" y="12017"/>
                    </a:lnTo>
                    <a:lnTo>
                      <a:pt x="1" y="19078"/>
                    </a:lnTo>
                    <a:lnTo>
                      <a:pt x="117" y="19190"/>
                    </a:lnTo>
                    <a:lnTo>
                      <a:pt x="7226" y="12081"/>
                    </a:lnTo>
                    <a:lnTo>
                      <a:pt x="7226" y="5485"/>
                    </a:lnTo>
                    <a:lnTo>
                      <a:pt x="12593" y="113"/>
                    </a:lnTo>
                    <a:lnTo>
                      <a:pt x="124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9805572" y="1401268"/>
                <a:ext cx="562817" cy="889370"/>
              </a:xfrm>
              <a:custGeom>
                <a:rect b="b" l="l" r="r" t="t"/>
                <a:pathLst>
                  <a:path extrusionOk="0" h="10589" w="6701">
                    <a:moveTo>
                      <a:pt x="112" y="1"/>
                    </a:moveTo>
                    <a:lnTo>
                      <a:pt x="0" y="117"/>
                    </a:lnTo>
                    <a:lnTo>
                      <a:pt x="6541" y="6658"/>
                    </a:lnTo>
                    <a:lnTo>
                      <a:pt x="6541" y="10588"/>
                    </a:lnTo>
                    <a:lnTo>
                      <a:pt x="6701" y="10588"/>
                    </a:lnTo>
                    <a:lnTo>
                      <a:pt x="6701" y="6590"/>
                    </a:lnTo>
                    <a:lnTo>
                      <a:pt x="1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3"/>
            <p:cNvGrpSpPr/>
            <p:nvPr/>
          </p:nvGrpSpPr>
          <p:grpSpPr>
            <a:xfrm>
              <a:off x="562194" y="410025"/>
              <a:ext cx="258605" cy="258941"/>
              <a:chOff x="8925357" y="2817675"/>
              <a:chExt cx="258605" cy="258941"/>
            </a:xfrm>
          </p:grpSpPr>
          <p:sp>
            <p:nvSpPr>
              <p:cNvPr id="88" name="Google Shape;88;p3"/>
              <p:cNvSpPr/>
              <p:nvPr/>
            </p:nvSpPr>
            <p:spPr>
              <a:xfrm>
                <a:off x="9033956" y="2817675"/>
                <a:ext cx="41155" cy="258941"/>
              </a:xfrm>
              <a:custGeom>
                <a:rect b="b" l="l" r="r" t="t"/>
                <a:pathLst>
                  <a:path extrusionOk="0" h="3083" w="490">
                    <a:moveTo>
                      <a:pt x="1" y="1"/>
                    </a:moveTo>
                    <a:lnTo>
                      <a:pt x="1" y="3083"/>
                    </a:lnTo>
                    <a:lnTo>
                      <a:pt x="489" y="3083"/>
                    </a:lnTo>
                    <a:lnTo>
                      <a:pt x="48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8925357" y="2926610"/>
                <a:ext cx="258605" cy="41155"/>
              </a:xfrm>
              <a:custGeom>
                <a:rect b="b" l="l" r="r" t="t"/>
                <a:pathLst>
                  <a:path extrusionOk="0" h="490" w="3079">
                    <a:moveTo>
                      <a:pt x="1" y="1"/>
                    </a:moveTo>
                    <a:lnTo>
                      <a:pt x="1" y="489"/>
                    </a:lnTo>
                    <a:lnTo>
                      <a:pt x="3079" y="489"/>
                    </a:lnTo>
                    <a:lnTo>
                      <a:pt x="307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 name="Google Shape;90;p3"/>
            <p:cNvGrpSpPr/>
            <p:nvPr/>
          </p:nvGrpSpPr>
          <p:grpSpPr>
            <a:xfrm rot="5400000">
              <a:off x="8467489" y="2523161"/>
              <a:ext cx="556854" cy="97176"/>
              <a:chOff x="8351789" y="4872911"/>
              <a:chExt cx="556854" cy="97176"/>
            </a:xfrm>
          </p:grpSpPr>
          <p:sp>
            <p:nvSpPr>
              <p:cNvPr id="91" name="Google Shape;91;p3"/>
              <p:cNvSpPr/>
              <p:nvPr/>
            </p:nvSpPr>
            <p:spPr>
              <a:xfrm>
                <a:off x="8351789" y="4872911"/>
                <a:ext cx="137324" cy="97176"/>
              </a:xfrm>
              <a:custGeom>
                <a:rect b="b" l="l" r="r" t="t"/>
                <a:pathLst>
                  <a:path extrusionOk="0" h="1157" w="1635">
                    <a:moveTo>
                      <a:pt x="1" y="0"/>
                    </a:moveTo>
                    <a:lnTo>
                      <a:pt x="954" y="1157"/>
                    </a:lnTo>
                    <a:lnTo>
                      <a:pt x="1634" y="1157"/>
                    </a:lnTo>
                    <a:lnTo>
                      <a:pt x="6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8456357" y="4872911"/>
                <a:ext cx="137576" cy="97176"/>
              </a:xfrm>
              <a:custGeom>
                <a:rect b="b" l="l" r="r" t="t"/>
                <a:pathLst>
                  <a:path extrusionOk="0" h="1157" w="1638">
                    <a:moveTo>
                      <a:pt x="1" y="0"/>
                    </a:moveTo>
                    <a:lnTo>
                      <a:pt x="958" y="1157"/>
                    </a:lnTo>
                    <a:lnTo>
                      <a:pt x="1638" y="1157"/>
                    </a:lnTo>
                    <a:lnTo>
                      <a:pt x="68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8561260" y="4872911"/>
                <a:ext cx="137576" cy="97176"/>
              </a:xfrm>
              <a:custGeom>
                <a:rect b="b" l="l" r="r" t="t"/>
                <a:pathLst>
                  <a:path extrusionOk="0" h="1157" w="1638">
                    <a:moveTo>
                      <a:pt x="1" y="0"/>
                    </a:moveTo>
                    <a:lnTo>
                      <a:pt x="957" y="1157"/>
                    </a:lnTo>
                    <a:lnTo>
                      <a:pt x="1638" y="1157"/>
                    </a:lnTo>
                    <a:lnTo>
                      <a:pt x="68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8666164" y="4872911"/>
                <a:ext cx="137576" cy="97176"/>
              </a:xfrm>
              <a:custGeom>
                <a:rect b="b" l="l" r="r" t="t"/>
                <a:pathLst>
                  <a:path extrusionOk="0" h="1157" w="1638">
                    <a:moveTo>
                      <a:pt x="1" y="0"/>
                    </a:moveTo>
                    <a:lnTo>
                      <a:pt x="957" y="1157"/>
                    </a:lnTo>
                    <a:lnTo>
                      <a:pt x="1638" y="1157"/>
                    </a:lnTo>
                    <a:lnTo>
                      <a:pt x="68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8771067" y="4872911"/>
                <a:ext cx="137576" cy="97176"/>
              </a:xfrm>
              <a:custGeom>
                <a:rect b="b" l="l" r="r" t="t"/>
                <a:pathLst>
                  <a:path extrusionOk="0" h="1157" w="1638">
                    <a:moveTo>
                      <a:pt x="0" y="0"/>
                    </a:moveTo>
                    <a:lnTo>
                      <a:pt x="957" y="1157"/>
                    </a:lnTo>
                    <a:lnTo>
                      <a:pt x="1638" y="1157"/>
                    </a:lnTo>
                    <a:lnTo>
                      <a:pt x="68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3"/>
            <p:cNvSpPr/>
            <p:nvPr/>
          </p:nvSpPr>
          <p:spPr>
            <a:xfrm>
              <a:off x="7306875" y="4600447"/>
              <a:ext cx="2229499" cy="657745"/>
            </a:xfrm>
            <a:custGeom>
              <a:rect b="b" l="l" r="r" t="t"/>
              <a:pathLst>
                <a:path extrusionOk="0" h="6486" w="21985">
                  <a:moveTo>
                    <a:pt x="21784" y="1"/>
                  </a:moveTo>
                  <a:lnTo>
                    <a:pt x="19442" y="2342"/>
                  </a:lnTo>
                  <a:lnTo>
                    <a:pt x="3943" y="2342"/>
                  </a:lnTo>
                  <a:lnTo>
                    <a:pt x="0" y="6285"/>
                  </a:lnTo>
                  <a:lnTo>
                    <a:pt x="201" y="6485"/>
                  </a:lnTo>
                  <a:lnTo>
                    <a:pt x="4059" y="2626"/>
                  </a:lnTo>
                  <a:lnTo>
                    <a:pt x="19558" y="2626"/>
                  </a:lnTo>
                  <a:lnTo>
                    <a:pt x="21984" y="201"/>
                  </a:lnTo>
                  <a:lnTo>
                    <a:pt x="2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rot="-5400000">
              <a:off x="7658071" y="-461281"/>
              <a:ext cx="1325446" cy="1878100"/>
            </a:xfrm>
            <a:custGeom>
              <a:rect b="b" l="l" r="r" t="t"/>
              <a:pathLst>
                <a:path extrusionOk="0" h="22361" w="15781">
                  <a:moveTo>
                    <a:pt x="15640" y="0"/>
                  </a:moveTo>
                  <a:lnTo>
                    <a:pt x="9404" y="6237"/>
                  </a:lnTo>
                  <a:lnTo>
                    <a:pt x="9404" y="12821"/>
                  </a:lnTo>
                  <a:lnTo>
                    <a:pt x="1" y="22224"/>
                  </a:lnTo>
                  <a:lnTo>
                    <a:pt x="141" y="22360"/>
                  </a:lnTo>
                  <a:lnTo>
                    <a:pt x="9600" y="12902"/>
                  </a:lnTo>
                  <a:lnTo>
                    <a:pt x="9600" y="6317"/>
                  </a:lnTo>
                  <a:lnTo>
                    <a:pt x="15780" y="137"/>
                  </a:lnTo>
                  <a:lnTo>
                    <a:pt x="156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3"/>
          <p:cNvSpPr txBox="1"/>
          <p:nvPr>
            <p:ph type="title"/>
          </p:nvPr>
        </p:nvSpPr>
        <p:spPr>
          <a:xfrm>
            <a:off x="1320300" y="2096633"/>
            <a:ext cx="6503400" cy="105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5500"/>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p:txBody>
      </p:sp>
      <p:sp>
        <p:nvSpPr>
          <p:cNvPr id="99" name="Google Shape;99;p3"/>
          <p:cNvSpPr txBox="1"/>
          <p:nvPr>
            <p:ph hasCustomPrompt="1" idx="2" type="title"/>
          </p:nvPr>
        </p:nvSpPr>
        <p:spPr>
          <a:xfrm>
            <a:off x="3915450" y="1163052"/>
            <a:ext cx="1313100" cy="77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5000"/>
              <a:buNone/>
              <a:defRPr sz="5500"/>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a:r>
              <a:t>xx%</a:t>
            </a:r>
          </a:p>
        </p:txBody>
      </p:sp>
      <p:sp>
        <p:nvSpPr>
          <p:cNvPr id="100" name="Google Shape;100;p3"/>
          <p:cNvSpPr txBox="1"/>
          <p:nvPr>
            <p:ph idx="1" type="subTitle"/>
          </p:nvPr>
        </p:nvSpPr>
        <p:spPr>
          <a:xfrm>
            <a:off x="3052350" y="3267278"/>
            <a:ext cx="3039300" cy="699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lvl1pPr>
            <a:lvl2pPr lvl="1" rtl="0" algn="ctr">
              <a:lnSpc>
                <a:spcPct val="100000"/>
              </a:lnSpc>
              <a:spcBef>
                <a:spcPts val="0"/>
              </a:spcBef>
              <a:spcAft>
                <a:spcPts val="0"/>
              </a:spcAft>
              <a:buNone/>
              <a:defRPr sz="1800"/>
            </a:lvl2pPr>
            <a:lvl3pPr lvl="2" rtl="0" algn="ctr">
              <a:lnSpc>
                <a:spcPct val="100000"/>
              </a:lnSpc>
              <a:spcBef>
                <a:spcPts val="0"/>
              </a:spcBef>
              <a:spcAft>
                <a:spcPts val="0"/>
              </a:spcAft>
              <a:buNone/>
              <a:defRPr sz="1800"/>
            </a:lvl3pPr>
            <a:lvl4pPr lvl="3" rtl="0" algn="ctr">
              <a:lnSpc>
                <a:spcPct val="100000"/>
              </a:lnSpc>
              <a:spcBef>
                <a:spcPts val="0"/>
              </a:spcBef>
              <a:spcAft>
                <a:spcPts val="0"/>
              </a:spcAft>
              <a:buNone/>
              <a:defRPr sz="1800"/>
            </a:lvl4pPr>
            <a:lvl5pPr lvl="4" rtl="0" algn="ctr">
              <a:lnSpc>
                <a:spcPct val="100000"/>
              </a:lnSpc>
              <a:spcBef>
                <a:spcPts val="0"/>
              </a:spcBef>
              <a:spcAft>
                <a:spcPts val="0"/>
              </a:spcAft>
              <a:buNone/>
              <a:defRPr sz="1800"/>
            </a:lvl5pPr>
            <a:lvl6pPr lvl="5" rtl="0" algn="ctr">
              <a:lnSpc>
                <a:spcPct val="100000"/>
              </a:lnSpc>
              <a:spcBef>
                <a:spcPts val="0"/>
              </a:spcBef>
              <a:spcAft>
                <a:spcPts val="0"/>
              </a:spcAft>
              <a:buNone/>
              <a:defRPr sz="1800"/>
            </a:lvl6pPr>
            <a:lvl7pPr lvl="6" rtl="0" algn="ctr">
              <a:lnSpc>
                <a:spcPct val="100000"/>
              </a:lnSpc>
              <a:spcBef>
                <a:spcPts val="0"/>
              </a:spcBef>
              <a:spcAft>
                <a:spcPts val="0"/>
              </a:spcAft>
              <a:buNone/>
              <a:defRPr sz="1800"/>
            </a:lvl7pPr>
            <a:lvl8pPr lvl="7" rtl="0" algn="ctr">
              <a:lnSpc>
                <a:spcPct val="100000"/>
              </a:lnSpc>
              <a:spcBef>
                <a:spcPts val="0"/>
              </a:spcBef>
              <a:spcAft>
                <a:spcPts val="0"/>
              </a:spcAft>
              <a:buNone/>
              <a:defRPr sz="1800"/>
            </a:lvl8pPr>
            <a:lvl9pPr lvl="8" rtl="0" algn="ctr">
              <a:lnSpc>
                <a:spcPct val="100000"/>
              </a:lnSpc>
              <a:spcBef>
                <a:spcPts val="0"/>
              </a:spcBef>
              <a:spcAft>
                <a:spcPts val="0"/>
              </a:spcAft>
              <a:buNone/>
              <a:defRPr sz="18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_1_1_1_1_1_1_1_1_1">
    <p:spTree>
      <p:nvGrpSpPr>
        <p:cNvPr id="648" name="Shape 648"/>
        <p:cNvGrpSpPr/>
        <p:nvPr/>
      </p:nvGrpSpPr>
      <p:grpSpPr>
        <a:xfrm>
          <a:off x="0" y="0"/>
          <a:ext cx="0" cy="0"/>
          <a:chOff x="0" y="0"/>
          <a:chExt cx="0" cy="0"/>
        </a:xfrm>
      </p:grpSpPr>
      <p:sp>
        <p:nvSpPr>
          <p:cNvPr id="649" name="Google Shape;649;p21"/>
          <p:cNvSpPr txBox="1"/>
          <p:nvPr>
            <p:ph idx="1" type="body"/>
          </p:nvPr>
        </p:nvSpPr>
        <p:spPr>
          <a:xfrm>
            <a:off x="722375" y="1129950"/>
            <a:ext cx="7704000" cy="3478500"/>
          </a:xfrm>
          <a:prstGeom prst="rect">
            <a:avLst/>
          </a:prstGeom>
        </p:spPr>
        <p:txBody>
          <a:bodyPr anchorCtr="0" anchor="t" bIns="91425" lIns="91425" spcFirstLastPara="1" rIns="91425" wrap="square" tIns="91425">
            <a:noAutofit/>
          </a:bodyPr>
          <a:lstStyle>
            <a:lvl1pPr indent="-323850" lvl="0" marL="457200" rtl="0">
              <a:lnSpc>
                <a:spcPct val="100000"/>
              </a:lnSpc>
              <a:spcBef>
                <a:spcPts val="0"/>
              </a:spcBef>
              <a:spcAft>
                <a:spcPts val="0"/>
              </a:spcAft>
              <a:buSzPts val="1500"/>
              <a:buChar char="●"/>
              <a:defRPr/>
            </a:lvl1pPr>
            <a:lvl2pPr indent="-323850" lvl="1" marL="914400" rtl="0">
              <a:lnSpc>
                <a:spcPct val="100000"/>
              </a:lnSpc>
              <a:spcBef>
                <a:spcPts val="1000"/>
              </a:spcBef>
              <a:spcAft>
                <a:spcPts val="0"/>
              </a:spcAft>
              <a:buSzPts val="1500"/>
              <a:buChar char="○"/>
              <a:defRPr/>
            </a:lvl2pPr>
            <a:lvl3pPr indent="-323850" lvl="2" marL="1371600" rtl="0">
              <a:lnSpc>
                <a:spcPct val="100000"/>
              </a:lnSpc>
              <a:spcBef>
                <a:spcPts val="0"/>
              </a:spcBef>
              <a:spcAft>
                <a:spcPts val="0"/>
              </a:spcAft>
              <a:buSzPts val="1500"/>
              <a:buChar char="■"/>
              <a:defRPr/>
            </a:lvl3pPr>
            <a:lvl4pPr indent="-323850" lvl="3" marL="1828800" rtl="0">
              <a:lnSpc>
                <a:spcPct val="100000"/>
              </a:lnSpc>
              <a:spcBef>
                <a:spcPts val="0"/>
              </a:spcBef>
              <a:spcAft>
                <a:spcPts val="0"/>
              </a:spcAft>
              <a:buSzPts val="1500"/>
              <a:buChar char="●"/>
              <a:defRPr/>
            </a:lvl4pPr>
            <a:lvl5pPr indent="-323850" lvl="4" marL="2286000" rtl="0">
              <a:lnSpc>
                <a:spcPct val="100000"/>
              </a:lnSpc>
              <a:spcBef>
                <a:spcPts val="0"/>
              </a:spcBef>
              <a:spcAft>
                <a:spcPts val="0"/>
              </a:spcAft>
              <a:buSzPts val="1500"/>
              <a:buChar char="○"/>
              <a:defRPr/>
            </a:lvl5pPr>
            <a:lvl6pPr indent="-323850" lvl="5" marL="2743200" rtl="0">
              <a:lnSpc>
                <a:spcPct val="100000"/>
              </a:lnSpc>
              <a:spcBef>
                <a:spcPts val="0"/>
              </a:spcBef>
              <a:spcAft>
                <a:spcPts val="0"/>
              </a:spcAft>
              <a:buSzPts val="1500"/>
              <a:buChar char="■"/>
              <a:defRPr/>
            </a:lvl6pPr>
            <a:lvl7pPr indent="-323850" lvl="6" marL="3200400" rtl="0">
              <a:lnSpc>
                <a:spcPct val="100000"/>
              </a:lnSpc>
              <a:spcBef>
                <a:spcPts val="0"/>
              </a:spcBef>
              <a:spcAft>
                <a:spcPts val="0"/>
              </a:spcAft>
              <a:buSzPts val="1500"/>
              <a:buChar char="●"/>
              <a:defRPr/>
            </a:lvl7pPr>
            <a:lvl8pPr indent="-323850" lvl="7" marL="3657600" rtl="0">
              <a:lnSpc>
                <a:spcPct val="100000"/>
              </a:lnSpc>
              <a:spcBef>
                <a:spcPts val="0"/>
              </a:spcBef>
              <a:spcAft>
                <a:spcPts val="0"/>
              </a:spcAft>
              <a:buSzPts val="1500"/>
              <a:buChar char="○"/>
              <a:defRPr/>
            </a:lvl8pPr>
            <a:lvl9pPr indent="-323850" lvl="8" marL="4114800" rtl="0">
              <a:lnSpc>
                <a:spcPct val="100000"/>
              </a:lnSpc>
              <a:spcBef>
                <a:spcPts val="0"/>
              </a:spcBef>
              <a:spcAft>
                <a:spcPts val="0"/>
              </a:spcAft>
              <a:buSzPts val="1500"/>
              <a:buChar char="■"/>
              <a:defRPr/>
            </a:lvl9pPr>
          </a:lstStyle>
          <a:p/>
        </p:txBody>
      </p:sp>
      <p:sp>
        <p:nvSpPr>
          <p:cNvPr id="650" name="Google Shape;650;p21"/>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grpSp>
        <p:nvGrpSpPr>
          <p:cNvPr id="651" name="Google Shape;651;p21"/>
          <p:cNvGrpSpPr/>
          <p:nvPr/>
        </p:nvGrpSpPr>
        <p:grpSpPr>
          <a:xfrm flipH="1">
            <a:off x="4940054" y="3761619"/>
            <a:ext cx="4859943" cy="2698431"/>
            <a:chOff x="-788304" y="3837819"/>
            <a:chExt cx="4859943" cy="2698431"/>
          </a:xfrm>
        </p:grpSpPr>
        <p:sp>
          <p:nvSpPr>
            <p:cNvPr id="652" name="Google Shape;652;p21"/>
            <p:cNvSpPr/>
            <p:nvPr/>
          </p:nvSpPr>
          <p:spPr>
            <a:xfrm flipH="1">
              <a:off x="-788304" y="4174967"/>
              <a:ext cx="2494083" cy="1471900"/>
            </a:xfrm>
            <a:custGeom>
              <a:rect b="b" l="l" r="r" t="t"/>
              <a:pathLst>
                <a:path extrusionOk="0" h="13154" w="22289">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3" name="Google Shape;653;p21"/>
            <p:cNvGrpSpPr/>
            <p:nvPr/>
          </p:nvGrpSpPr>
          <p:grpSpPr>
            <a:xfrm flipH="1">
              <a:off x="1320304" y="4461358"/>
              <a:ext cx="647437" cy="321825"/>
              <a:chOff x="7990044" y="3252744"/>
              <a:chExt cx="516874" cy="256925"/>
            </a:xfrm>
          </p:grpSpPr>
          <p:sp>
            <p:nvSpPr>
              <p:cNvPr id="654" name="Google Shape;654;p21"/>
              <p:cNvSpPr/>
              <p:nvPr/>
            </p:nvSpPr>
            <p:spPr>
              <a:xfrm>
                <a:off x="8208922" y="3431894"/>
                <a:ext cx="78111" cy="77775"/>
              </a:xfrm>
              <a:custGeom>
                <a:rect b="b" l="l" r="r" t="t"/>
                <a:pathLst>
                  <a:path extrusionOk="0" h="926" w="930">
                    <a:moveTo>
                      <a:pt x="129" y="1"/>
                    </a:moveTo>
                    <a:lnTo>
                      <a:pt x="1" y="125"/>
                    </a:lnTo>
                    <a:lnTo>
                      <a:pt x="801" y="926"/>
                    </a:lnTo>
                    <a:lnTo>
                      <a:pt x="929" y="798"/>
                    </a:lnTo>
                    <a:lnTo>
                      <a:pt x="1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1"/>
              <p:cNvSpPr/>
              <p:nvPr/>
            </p:nvSpPr>
            <p:spPr>
              <a:xfrm>
                <a:off x="8208922" y="3431558"/>
                <a:ext cx="77775" cy="77775"/>
              </a:xfrm>
              <a:custGeom>
                <a:rect b="b" l="l" r="r" t="t"/>
                <a:pathLst>
                  <a:path extrusionOk="0" h="926" w="926">
                    <a:moveTo>
                      <a:pt x="801" y="1"/>
                    </a:moveTo>
                    <a:lnTo>
                      <a:pt x="1" y="798"/>
                    </a:lnTo>
                    <a:lnTo>
                      <a:pt x="125" y="926"/>
                    </a:lnTo>
                    <a:lnTo>
                      <a:pt x="925" y="125"/>
                    </a:lnTo>
                    <a:lnTo>
                      <a:pt x="8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1"/>
              <p:cNvSpPr/>
              <p:nvPr/>
            </p:nvSpPr>
            <p:spPr>
              <a:xfrm>
                <a:off x="7990044" y="3431894"/>
                <a:ext cx="78111" cy="77775"/>
              </a:xfrm>
              <a:custGeom>
                <a:rect b="b" l="l" r="r" t="t"/>
                <a:pathLst>
                  <a:path extrusionOk="0" h="926" w="930">
                    <a:moveTo>
                      <a:pt x="129" y="1"/>
                    </a:moveTo>
                    <a:lnTo>
                      <a:pt x="1" y="125"/>
                    </a:lnTo>
                    <a:lnTo>
                      <a:pt x="801" y="926"/>
                    </a:lnTo>
                    <a:lnTo>
                      <a:pt x="930" y="798"/>
                    </a:lnTo>
                    <a:lnTo>
                      <a:pt x="1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1"/>
              <p:cNvSpPr/>
              <p:nvPr/>
            </p:nvSpPr>
            <p:spPr>
              <a:xfrm>
                <a:off x="7990044" y="3431558"/>
                <a:ext cx="77775" cy="77775"/>
              </a:xfrm>
              <a:custGeom>
                <a:rect b="b" l="l" r="r" t="t"/>
                <a:pathLst>
                  <a:path extrusionOk="0" h="926" w="926">
                    <a:moveTo>
                      <a:pt x="801" y="1"/>
                    </a:moveTo>
                    <a:lnTo>
                      <a:pt x="1" y="798"/>
                    </a:lnTo>
                    <a:lnTo>
                      <a:pt x="129" y="926"/>
                    </a:lnTo>
                    <a:lnTo>
                      <a:pt x="926" y="125"/>
                    </a:lnTo>
                    <a:lnTo>
                      <a:pt x="8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1"/>
              <p:cNvSpPr/>
              <p:nvPr/>
            </p:nvSpPr>
            <p:spPr>
              <a:xfrm>
                <a:off x="8428808" y="3252744"/>
                <a:ext cx="78111" cy="78111"/>
              </a:xfrm>
              <a:custGeom>
                <a:rect b="b" l="l" r="r" t="t"/>
                <a:pathLst>
                  <a:path extrusionOk="0" h="930" w="930">
                    <a:moveTo>
                      <a:pt x="129" y="0"/>
                    </a:moveTo>
                    <a:lnTo>
                      <a:pt x="1" y="129"/>
                    </a:lnTo>
                    <a:lnTo>
                      <a:pt x="801" y="929"/>
                    </a:lnTo>
                    <a:lnTo>
                      <a:pt x="929" y="801"/>
                    </a:lnTo>
                    <a:lnTo>
                      <a:pt x="1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1"/>
              <p:cNvSpPr/>
              <p:nvPr/>
            </p:nvSpPr>
            <p:spPr>
              <a:xfrm>
                <a:off x="8429144" y="3253080"/>
                <a:ext cx="77775" cy="78111"/>
              </a:xfrm>
              <a:custGeom>
                <a:rect b="b" l="l" r="r" t="t"/>
                <a:pathLst>
                  <a:path extrusionOk="0" h="930" w="926">
                    <a:moveTo>
                      <a:pt x="797" y="0"/>
                    </a:moveTo>
                    <a:lnTo>
                      <a:pt x="1" y="801"/>
                    </a:lnTo>
                    <a:lnTo>
                      <a:pt x="125" y="929"/>
                    </a:lnTo>
                    <a:lnTo>
                      <a:pt x="925" y="129"/>
                    </a:lnTo>
                    <a:lnTo>
                      <a:pt x="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1"/>
              <p:cNvSpPr/>
              <p:nvPr/>
            </p:nvSpPr>
            <p:spPr>
              <a:xfrm>
                <a:off x="8209930" y="3252744"/>
                <a:ext cx="78111" cy="78111"/>
              </a:xfrm>
              <a:custGeom>
                <a:rect b="b" l="l" r="r" t="t"/>
                <a:pathLst>
                  <a:path extrusionOk="0" h="930" w="930">
                    <a:moveTo>
                      <a:pt x="129" y="0"/>
                    </a:moveTo>
                    <a:lnTo>
                      <a:pt x="1" y="129"/>
                    </a:lnTo>
                    <a:lnTo>
                      <a:pt x="801" y="929"/>
                    </a:lnTo>
                    <a:lnTo>
                      <a:pt x="929" y="801"/>
                    </a:lnTo>
                    <a:lnTo>
                      <a:pt x="1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1"/>
              <p:cNvSpPr/>
              <p:nvPr/>
            </p:nvSpPr>
            <p:spPr>
              <a:xfrm>
                <a:off x="8210266" y="3253080"/>
                <a:ext cx="77775" cy="78111"/>
              </a:xfrm>
              <a:custGeom>
                <a:rect b="b" l="l" r="r" t="t"/>
                <a:pathLst>
                  <a:path extrusionOk="0" h="930" w="926">
                    <a:moveTo>
                      <a:pt x="801" y="0"/>
                    </a:moveTo>
                    <a:lnTo>
                      <a:pt x="1" y="801"/>
                    </a:lnTo>
                    <a:lnTo>
                      <a:pt x="125" y="929"/>
                    </a:lnTo>
                    <a:lnTo>
                      <a:pt x="925" y="129"/>
                    </a:lnTo>
                    <a:lnTo>
                      <a:pt x="8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2" name="Google Shape;662;p21"/>
            <p:cNvGrpSpPr/>
            <p:nvPr/>
          </p:nvGrpSpPr>
          <p:grpSpPr>
            <a:xfrm rot="5400000">
              <a:off x="813121" y="3277732"/>
              <a:ext cx="2698431" cy="3818605"/>
              <a:chOff x="7726148" y="777978"/>
              <a:chExt cx="2698431" cy="3818605"/>
            </a:xfrm>
          </p:grpSpPr>
          <p:sp>
            <p:nvSpPr>
              <p:cNvPr id="663" name="Google Shape;663;p21"/>
              <p:cNvSpPr/>
              <p:nvPr/>
            </p:nvSpPr>
            <p:spPr>
              <a:xfrm>
                <a:off x="7726148" y="4468667"/>
                <a:ext cx="148998" cy="127917"/>
              </a:xfrm>
              <a:custGeom>
                <a:rect b="b" l="l" r="r" t="t"/>
                <a:pathLst>
                  <a:path extrusionOk="0" h="1523" w="1774">
                    <a:moveTo>
                      <a:pt x="757" y="406"/>
                    </a:moveTo>
                    <a:cubicBezTo>
                      <a:pt x="1077" y="406"/>
                      <a:pt x="1238" y="790"/>
                      <a:pt x="1009" y="1014"/>
                    </a:cubicBezTo>
                    <a:cubicBezTo>
                      <a:pt x="937" y="1087"/>
                      <a:pt x="847" y="1120"/>
                      <a:pt x="759" y="1120"/>
                    </a:cubicBezTo>
                    <a:cubicBezTo>
                      <a:pt x="576" y="1120"/>
                      <a:pt x="401" y="978"/>
                      <a:pt x="401" y="762"/>
                    </a:cubicBezTo>
                    <a:cubicBezTo>
                      <a:pt x="401" y="566"/>
                      <a:pt x="561" y="406"/>
                      <a:pt x="757" y="406"/>
                    </a:cubicBezTo>
                    <a:close/>
                    <a:moveTo>
                      <a:pt x="764" y="1"/>
                    </a:moveTo>
                    <a:cubicBezTo>
                      <a:pt x="374" y="1"/>
                      <a:pt x="1" y="305"/>
                      <a:pt x="1" y="762"/>
                    </a:cubicBezTo>
                    <a:cubicBezTo>
                      <a:pt x="1" y="1182"/>
                      <a:pt x="337" y="1519"/>
                      <a:pt x="757" y="1523"/>
                    </a:cubicBezTo>
                    <a:cubicBezTo>
                      <a:pt x="1434" y="1523"/>
                      <a:pt x="1774" y="702"/>
                      <a:pt x="1294" y="226"/>
                    </a:cubicBezTo>
                    <a:cubicBezTo>
                      <a:pt x="1139" y="70"/>
                      <a:pt x="950" y="1"/>
                      <a:pt x="7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1"/>
              <p:cNvSpPr/>
              <p:nvPr/>
            </p:nvSpPr>
            <p:spPr>
              <a:xfrm>
                <a:off x="9887546" y="2617023"/>
                <a:ext cx="520234" cy="519814"/>
              </a:xfrm>
              <a:custGeom>
                <a:rect b="b" l="l" r="r" t="t"/>
                <a:pathLst>
                  <a:path extrusionOk="0" h="6189" w="6194">
                    <a:moveTo>
                      <a:pt x="4428" y="0"/>
                    </a:moveTo>
                    <a:lnTo>
                      <a:pt x="2214" y="2214"/>
                    </a:lnTo>
                    <a:lnTo>
                      <a:pt x="1" y="4427"/>
                    </a:lnTo>
                    <a:lnTo>
                      <a:pt x="1" y="6188"/>
                    </a:lnTo>
                    <a:lnTo>
                      <a:pt x="3095" y="3094"/>
                    </a:lnTo>
                    <a:lnTo>
                      <a:pt x="61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1"/>
              <p:cNvSpPr/>
              <p:nvPr/>
            </p:nvSpPr>
            <p:spPr>
              <a:xfrm>
                <a:off x="7813245" y="777978"/>
                <a:ext cx="2611333" cy="3736295"/>
              </a:xfrm>
              <a:custGeom>
                <a:rect b="b" l="l" r="r" t="t"/>
                <a:pathLst>
                  <a:path extrusionOk="0" h="44485" w="31091">
                    <a:moveTo>
                      <a:pt x="28921" y="1"/>
                    </a:moveTo>
                    <a:lnTo>
                      <a:pt x="23577" y="5344"/>
                    </a:lnTo>
                    <a:lnTo>
                      <a:pt x="23577" y="11525"/>
                    </a:lnTo>
                    <a:lnTo>
                      <a:pt x="30686" y="18638"/>
                    </a:lnTo>
                    <a:lnTo>
                      <a:pt x="30686" y="21984"/>
                    </a:lnTo>
                    <a:lnTo>
                      <a:pt x="19218" y="33456"/>
                    </a:lnTo>
                    <a:lnTo>
                      <a:pt x="10744" y="33456"/>
                    </a:lnTo>
                    <a:lnTo>
                      <a:pt x="10688" y="33512"/>
                    </a:lnTo>
                    <a:lnTo>
                      <a:pt x="0" y="44200"/>
                    </a:lnTo>
                    <a:lnTo>
                      <a:pt x="285" y="44484"/>
                    </a:lnTo>
                    <a:lnTo>
                      <a:pt x="10912" y="33857"/>
                    </a:lnTo>
                    <a:lnTo>
                      <a:pt x="19382" y="33857"/>
                    </a:lnTo>
                    <a:lnTo>
                      <a:pt x="19442" y="33797"/>
                    </a:lnTo>
                    <a:lnTo>
                      <a:pt x="31090" y="22148"/>
                    </a:lnTo>
                    <a:lnTo>
                      <a:pt x="31090" y="18474"/>
                    </a:lnTo>
                    <a:lnTo>
                      <a:pt x="23977" y="11361"/>
                    </a:lnTo>
                    <a:lnTo>
                      <a:pt x="23977" y="5509"/>
                    </a:lnTo>
                    <a:lnTo>
                      <a:pt x="29205" y="285"/>
                    </a:lnTo>
                    <a:lnTo>
                      <a:pt x="2892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66" name="Google Shape;666;p21"/>
          <p:cNvGrpSpPr/>
          <p:nvPr/>
        </p:nvGrpSpPr>
        <p:grpSpPr>
          <a:xfrm flipH="1">
            <a:off x="5745066" y="-1877775"/>
            <a:ext cx="4054931" cy="3690696"/>
            <a:chOff x="-626842" y="-1801575"/>
            <a:chExt cx="4054931" cy="3690696"/>
          </a:xfrm>
        </p:grpSpPr>
        <p:sp>
          <p:nvSpPr>
            <p:cNvPr id="667" name="Google Shape;667;p21"/>
            <p:cNvSpPr/>
            <p:nvPr/>
          </p:nvSpPr>
          <p:spPr>
            <a:xfrm>
              <a:off x="-626842" y="-190870"/>
              <a:ext cx="2698418" cy="1592456"/>
            </a:xfrm>
            <a:custGeom>
              <a:rect b="b" l="l" r="r" t="t"/>
              <a:pathLst>
                <a:path extrusionOk="0" h="13154" w="22289">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8" name="Google Shape;668;p21"/>
            <p:cNvGrpSpPr/>
            <p:nvPr/>
          </p:nvGrpSpPr>
          <p:grpSpPr>
            <a:xfrm rot="10800000">
              <a:off x="388735" y="-1801575"/>
              <a:ext cx="3039353" cy="3203144"/>
              <a:chOff x="7797455" y="1505164"/>
              <a:chExt cx="3773251" cy="3976591"/>
            </a:xfrm>
          </p:grpSpPr>
          <p:sp>
            <p:nvSpPr>
              <p:cNvPr id="669" name="Google Shape;669;p21"/>
              <p:cNvSpPr/>
              <p:nvPr/>
            </p:nvSpPr>
            <p:spPr>
              <a:xfrm>
                <a:off x="8507171" y="4423732"/>
                <a:ext cx="375603" cy="375939"/>
              </a:xfrm>
              <a:custGeom>
                <a:rect b="b" l="l" r="r" t="t"/>
                <a:pathLst>
                  <a:path extrusionOk="0" h="4476" w="4472">
                    <a:moveTo>
                      <a:pt x="4471" y="0"/>
                    </a:moveTo>
                    <a:lnTo>
                      <a:pt x="2234" y="2238"/>
                    </a:lnTo>
                    <a:lnTo>
                      <a:pt x="0" y="4475"/>
                    </a:lnTo>
                    <a:lnTo>
                      <a:pt x="1273" y="4475"/>
                    </a:lnTo>
                    <a:lnTo>
                      <a:pt x="2870" y="2874"/>
                    </a:lnTo>
                    <a:lnTo>
                      <a:pt x="4471" y="1273"/>
                    </a:lnTo>
                    <a:lnTo>
                      <a:pt x="44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1"/>
              <p:cNvSpPr/>
              <p:nvPr/>
            </p:nvSpPr>
            <p:spPr>
              <a:xfrm>
                <a:off x="7797455" y="5326373"/>
                <a:ext cx="181250" cy="155382"/>
              </a:xfrm>
              <a:custGeom>
                <a:rect b="b" l="l" r="r" t="t"/>
                <a:pathLst>
                  <a:path extrusionOk="0" h="1850" w="2158">
                    <a:moveTo>
                      <a:pt x="1231" y="488"/>
                    </a:moveTo>
                    <a:cubicBezTo>
                      <a:pt x="1455" y="488"/>
                      <a:pt x="1669" y="663"/>
                      <a:pt x="1669" y="925"/>
                    </a:cubicBezTo>
                    <a:cubicBezTo>
                      <a:pt x="1669" y="1166"/>
                      <a:pt x="1473" y="1362"/>
                      <a:pt x="1233" y="1362"/>
                    </a:cubicBezTo>
                    <a:cubicBezTo>
                      <a:pt x="845" y="1358"/>
                      <a:pt x="653" y="889"/>
                      <a:pt x="925" y="617"/>
                    </a:cubicBezTo>
                    <a:cubicBezTo>
                      <a:pt x="1014" y="528"/>
                      <a:pt x="1124" y="488"/>
                      <a:pt x="1231" y="488"/>
                    </a:cubicBezTo>
                    <a:close/>
                    <a:moveTo>
                      <a:pt x="1233" y="1"/>
                    </a:moveTo>
                    <a:cubicBezTo>
                      <a:pt x="413" y="1"/>
                      <a:pt x="0" y="998"/>
                      <a:pt x="581" y="1578"/>
                    </a:cubicBezTo>
                    <a:cubicBezTo>
                      <a:pt x="768" y="1765"/>
                      <a:pt x="999" y="1849"/>
                      <a:pt x="1226" y="1849"/>
                    </a:cubicBezTo>
                    <a:cubicBezTo>
                      <a:pt x="1701" y="1849"/>
                      <a:pt x="2158" y="1481"/>
                      <a:pt x="2158" y="925"/>
                    </a:cubicBezTo>
                    <a:cubicBezTo>
                      <a:pt x="2158" y="413"/>
                      <a:pt x="1746" y="1"/>
                      <a:pt x="12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1"/>
              <p:cNvSpPr/>
              <p:nvPr/>
            </p:nvSpPr>
            <p:spPr>
              <a:xfrm>
                <a:off x="11389036" y="1505164"/>
                <a:ext cx="181670" cy="155382"/>
              </a:xfrm>
              <a:custGeom>
                <a:rect b="b" l="l" r="r" t="t"/>
                <a:pathLst>
                  <a:path extrusionOk="0" h="1850" w="2163">
                    <a:moveTo>
                      <a:pt x="1233" y="488"/>
                    </a:moveTo>
                    <a:cubicBezTo>
                      <a:pt x="1457" y="488"/>
                      <a:pt x="1674" y="663"/>
                      <a:pt x="1674" y="925"/>
                    </a:cubicBezTo>
                    <a:cubicBezTo>
                      <a:pt x="1674" y="1166"/>
                      <a:pt x="1478" y="1358"/>
                      <a:pt x="1237" y="1362"/>
                    </a:cubicBezTo>
                    <a:cubicBezTo>
                      <a:pt x="849" y="1362"/>
                      <a:pt x="653" y="889"/>
                      <a:pt x="929" y="617"/>
                    </a:cubicBezTo>
                    <a:cubicBezTo>
                      <a:pt x="1017" y="528"/>
                      <a:pt x="1126" y="488"/>
                      <a:pt x="1233" y="488"/>
                    </a:cubicBezTo>
                    <a:close/>
                    <a:moveTo>
                      <a:pt x="1237" y="1"/>
                    </a:moveTo>
                    <a:cubicBezTo>
                      <a:pt x="413" y="1"/>
                      <a:pt x="1" y="998"/>
                      <a:pt x="585" y="1578"/>
                    </a:cubicBezTo>
                    <a:cubicBezTo>
                      <a:pt x="772" y="1765"/>
                      <a:pt x="1003" y="1849"/>
                      <a:pt x="1230" y="1849"/>
                    </a:cubicBezTo>
                    <a:cubicBezTo>
                      <a:pt x="1705" y="1849"/>
                      <a:pt x="2162" y="1481"/>
                      <a:pt x="2162" y="925"/>
                    </a:cubicBezTo>
                    <a:cubicBezTo>
                      <a:pt x="2162" y="413"/>
                      <a:pt x="1746" y="1"/>
                      <a:pt x="12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1"/>
              <p:cNvSpPr/>
              <p:nvPr/>
            </p:nvSpPr>
            <p:spPr>
              <a:xfrm>
                <a:off x="7919157" y="1639968"/>
                <a:ext cx="3594352" cy="3738983"/>
              </a:xfrm>
              <a:custGeom>
                <a:rect b="b" l="l" r="r" t="t"/>
                <a:pathLst>
                  <a:path extrusionOk="0" h="44517" w="42795">
                    <a:moveTo>
                      <a:pt x="42306" y="1"/>
                    </a:moveTo>
                    <a:lnTo>
                      <a:pt x="42306" y="12025"/>
                    </a:lnTo>
                    <a:lnTo>
                      <a:pt x="23925" y="30406"/>
                    </a:lnTo>
                    <a:lnTo>
                      <a:pt x="13762" y="30406"/>
                    </a:lnTo>
                    <a:lnTo>
                      <a:pt x="13690" y="30478"/>
                    </a:lnTo>
                    <a:lnTo>
                      <a:pt x="0" y="44172"/>
                    </a:lnTo>
                    <a:lnTo>
                      <a:pt x="345" y="44516"/>
                    </a:lnTo>
                    <a:lnTo>
                      <a:pt x="13966" y="30895"/>
                    </a:lnTo>
                    <a:lnTo>
                      <a:pt x="24125" y="30895"/>
                    </a:lnTo>
                    <a:lnTo>
                      <a:pt x="24197" y="30823"/>
                    </a:lnTo>
                    <a:lnTo>
                      <a:pt x="42795" y="12230"/>
                    </a:lnTo>
                    <a:lnTo>
                      <a:pt x="427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3" name="Google Shape;673;p21"/>
            <p:cNvGrpSpPr/>
            <p:nvPr/>
          </p:nvGrpSpPr>
          <p:grpSpPr>
            <a:xfrm>
              <a:off x="331330" y="1630180"/>
              <a:ext cx="258605" cy="258941"/>
              <a:chOff x="8925357" y="2817675"/>
              <a:chExt cx="258605" cy="258941"/>
            </a:xfrm>
          </p:grpSpPr>
          <p:sp>
            <p:nvSpPr>
              <p:cNvPr id="674" name="Google Shape;674;p21"/>
              <p:cNvSpPr/>
              <p:nvPr/>
            </p:nvSpPr>
            <p:spPr>
              <a:xfrm>
                <a:off x="9033956" y="2817675"/>
                <a:ext cx="41155" cy="258941"/>
              </a:xfrm>
              <a:custGeom>
                <a:rect b="b" l="l" r="r" t="t"/>
                <a:pathLst>
                  <a:path extrusionOk="0" h="3083" w="490">
                    <a:moveTo>
                      <a:pt x="1" y="1"/>
                    </a:moveTo>
                    <a:lnTo>
                      <a:pt x="1" y="3083"/>
                    </a:lnTo>
                    <a:lnTo>
                      <a:pt x="489" y="3083"/>
                    </a:lnTo>
                    <a:lnTo>
                      <a:pt x="4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1"/>
              <p:cNvSpPr/>
              <p:nvPr/>
            </p:nvSpPr>
            <p:spPr>
              <a:xfrm>
                <a:off x="8925357" y="2926610"/>
                <a:ext cx="258605" cy="41155"/>
              </a:xfrm>
              <a:custGeom>
                <a:rect b="b" l="l" r="r" t="t"/>
                <a:pathLst>
                  <a:path extrusionOk="0" h="490" w="3079">
                    <a:moveTo>
                      <a:pt x="1" y="1"/>
                    </a:moveTo>
                    <a:lnTo>
                      <a:pt x="1" y="489"/>
                    </a:lnTo>
                    <a:lnTo>
                      <a:pt x="3079" y="489"/>
                    </a:lnTo>
                    <a:lnTo>
                      <a:pt x="3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0">
    <p:spTree>
      <p:nvGrpSpPr>
        <p:cNvPr id="676" name="Shape 676"/>
        <p:cNvGrpSpPr/>
        <p:nvPr/>
      </p:nvGrpSpPr>
      <p:grpSpPr>
        <a:xfrm>
          <a:off x="0" y="0"/>
          <a:ext cx="0" cy="0"/>
          <a:chOff x="0" y="0"/>
          <a:chExt cx="0" cy="0"/>
        </a:xfrm>
      </p:grpSpPr>
      <p:grpSp>
        <p:nvGrpSpPr>
          <p:cNvPr id="677" name="Google Shape;677;p22"/>
          <p:cNvGrpSpPr/>
          <p:nvPr/>
        </p:nvGrpSpPr>
        <p:grpSpPr>
          <a:xfrm>
            <a:off x="6637249" y="3517397"/>
            <a:ext cx="3213277" cy="3529318"/>
            <a:chOff x="6484849" y="3631196"/>
            <a:chExt cx="3213277" cy="3529318"/>
          </a:xfrm>
        </p:grpSpPr>
        <p:sp>
          <p:nvSpPr>
            <p:cNvPr id="678" name="Google Shape;678;p22"/>
            <p:cNvSpPr/>
            <p:nvPr/>
          </p:nvSpPr>
          <p:spPr>
            <a:xfrm>
              <a:off x="7145128" y="4325492"/>
              <a:ext cx="2552998" cy="1507261"/>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9" name="Google Shape;679;p22"/>
            <p:cNvGrpSpPr/>
            <p:nvPr/>
          </p:nvGrpSpPr>
          <p:grpSpPr>
            <a:xfrm flipH="1" rot="10800000">
              <a:off x="6484849" y="3631196"/>
              <a:ext cx="2431677" cy="3529318"/>
              <a:chOff x="6769513" y="299393"/>
              <a:chExt cx="1308620" cy="1899525"/>
            </a:xfrm>
          </p:grpSpPr>
          <p:sp>
            <p:nvSpPr>
              <p:cNvPr id="680" name="Google Shape;680;p22"/>
              <p:cNvSpPr/>
              <p:nvPr/>
            </p:nvSpPr>
            <p:spPr>
              <a:xfrm>
                <a:off x="7817889" y="1007055"/>
                <a:ext cx="252070" cy="252070"/>
              </a:xfrm>
              <a:custGeom>
                <a:rect b="b" l="l" r="r" t="t"/>
                <a:pathLst>
                  <a:path extrusionOk="0" h="4564" w="4564">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2"/>
              <p:cNvSpPr/>
              <p:nvPr/>
            </p:nvSpPr>
            <p:spPr>
              <a:xfrm>
                <a:off x="7983027" y="2137006"/>
                <a:ext cx="72351" cy="61913"/>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2"/>
              <p:cNvSpPr/>
              <p:nvPr/>
            </p:nvSpPr>
            <p:spPr>
              <a:xfrm>
                <a:off x="6769513" y="299393"/>
                <a:ext cx="61968" cy="61747"/>
              </a:xfrm>
              <a:custGeom>
                <a:rect b="b" l="l" r="r" t="t"/>
                <a:pathLst>
                  <a:path extrusionOk="0" h="1118" w="1122">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2"/>
              <p:cNvSpPr/>
              <p:nvPr/>
            </p:nvSpPr>
            <p:spPr>
              <a:xfrm>
                <a:off x="6811985" y="339214"/>
                <a:ext cx="1266148" cy="1811765"/>
              </a:xfrm>
              <a:custGeom>
                <a:rect b="b" l="l" r="r" t="t"/>
                <a:pathLst>
                  <a:path extrusionOk="0" h="32804" w="22925">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2"/>
              <p:cNvSpPr/>
              <p:nvPr/>
            </p:nvSpPr>
            <p:spPr>
              <a:xfrm>
                <a:off x="7397589" y="777575"/>
                <a:ext cx="512976" cy="781781"/>
              </a:xfrm>
              <a:custGeom>
                <a:rect b="b" l="l" r="r" t="t"/>
                <a:pathLst>
                  <a:path extrusionOk="0" h="14155" w="9288">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2"/>
              <p:cNvSpPr/>
              <p:nvPr/>
            </p:nvSpPr>
            <p:spPr>
              <a:xfrm>
                <a:off x="7777847" y="1417359"/>
                <a:ext cx="273112" cy="431181"/>
              </a:xfrm>
              <a:custGeom>
                <a:rect b="b" l="l" r="r" t="t"/>
                <a:pathLst>
                  <a:path extrusionOk="0" h="7807" w="4945">
                    <a:moveTo>
                      <a:pt x="4824" y="1"/>
                    </a:moveTo>
                    <a:lnTo>
                      <a:pt x="4824" y="2899"/>
                    </a:lnTo>
                    <a:lnTo>
                      <a:pt x="1" y="7722"/>
                    </a:lnTo>
                    <a:lnTo>
                      <a:pt x="85" y="7806"/>
                    </a:lnTo>
                    <a:lnTo>
                      <a:pt x="4944" y="2951"/>
                    </a:lnTo>
                    <a:lnTo>
                      <a:pt x="49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86" name="Google Shape;686;p22"/>
          <p:cNvGrpSpPr/>
          <p:nvPr/>
        </p:nvGrpSpPr>
        <p:grpSpPr>
          <a:xfrm>
            <a:off x="-2910022" y="-3831210"/>
            <a:ext cx="6654696" cy="7636707"/>
            <a:chOff x="-2910022" y="-3831210"/>
            <a:chExt cx="6654696" cy="7636707"/>
          </a:xfrm>
        </p:grpSpPr>
        <p:sp>
          <p:nvSpPr>
            <p:cNvPr id="687" name="Google Shape;687;p22"/>
            <p:cNvSpPr/>
            <p:nvPr/>
          </p:nvSpPr>
          <p:spPr>
            <a:xfrm flipH="1" rot="10800000">
              <a:off x="-2910022" y="-3831210"/>
              <a:ext cx="6654696" cy="7636707"/>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8" name="Google Shape;688;p22"/>
            <p:cNvGrpSpPr/>
            <p:nvPr/>
          </p:nvGrpSpPr>
          <p:grpSpPr>
            <a:xfrm flipH="1">
              <a:off x="-831771" y="-192647"/>
              <a:ext cx="2586938" cy="1464987"/>
              <a:chOff x="7545816" y="-192997"/>
              <a:chExt cx="2586938" cy="1464987"/>
            </a:xfrm>
          </p:grpSpPr>
          <p:sp>
            <p:nvSpPr>
              <p:cNvPr id="689" name="Google Shape;689;p22"/>
              <p:cNvSpPr/>
              <p:nvPr/>
            </p:nvSpPr>
            <p:spPr>
              <a:xfrm flipH="1" rot="5400000">
                <a:off x="8106792" y="-753973"/>
                <a:ext cx="1464987" cy="2586938"/>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0" name="Google Shape;690;p22"/>
              <p:cNvGrpSpPr/>
              <p:nvPr/>
            </p:nvGrpSpPr>
            <p:grpSpPr>
              <a:xfrm>
                <a:off x="7545825" y="435764"/>
                <a:ext cx="827314" cy="410158"/>
                <a:chOff x="5989375" y="1843575"/>
                <a:chExt cx="136525" cy="67675"/>
              </a:xfrm>
            </p:grpSpPr>
            <p:sp>
              <p:nvSpPr>
                <p:cNvPr id="691" name="Google Shape;691;p22"/>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2"/>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2"/>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2"/>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2"/>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2"/>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2"/>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2"/>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699" name="Google Shape;699;p22"/>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Clr>
                <a:schemeClr val="dk2"/>
              </a:buClr>
              <a:buSzPts val="3000"/>
              <a:buNone/>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0_1">
    <p:spTree>
      <p:nvGrpSpPr>
        <p:cNvPr id="700" name="Shape 700"/>
        <p:cNvGrpSpPr/>
        <p:nvPr/>
      </p:nvGrpSpPr>
      <p:grpSpPr>
        <a:xfrm>
          <a:off x="0" y="0"/>
          <a:ext cx="0" cy="0"/>
          <a:chOff x="0" y="0"/>
          <a:chExt cx="0" cy="0"/>
        </a:xfrm>
      </p:grpSpPr>
      <p:sp>
        <p:nvSpPr>
          <p:cNvPr id="701" name="Google Shape;701;p23"/>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Fredoka One"/>
              <a:buNone/>
              <a:defRPr/>
            </a:lvl1pPr>
            <a:lvl2pPr lvl="1"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p:txBody>
      </p:sp>
      <p:grpSp>
        <p:nvGrpSpPr>
          <p:cNvPr id="702" name="Google Shape;702;p23"/>
          <p:cNvGrpSpPr/>
          <p:nvPr/>
        </p:nvGrpSpPr>
        <p:grpSpPr>
          <a:xfrm flipH="1" rot="10800000">
            <a:off x="8002875" y="-893617"/>
            <a:ext cx="1599393" cy="2188720"/>
            <a:chOff x="8051125" y="4018221"/>
            <a:chExt cx="1599393" cy="2188720"/>
          </a:xfrm>
        </p:grpSpPr>
        <p:sp>
          <p:nvSpPr>
            <p:cNvPr id="703" name="Google Shape;703;p23"/>
            <p:cNvSpPr/>
            <p:nvPr/>
          </p:nvSpPr>
          <p:spPr>
            <a:xfrm>
              <a:off x="8051125" y="4157250"/>
              <a:ext cx="1311339" cy="1311189"/>
            </a:xfrm>
            <a:custGeom>
              <a:rect b="b" l="l" r="r" t="t"/>
              <a:pathLst>
                <a:path extrusionOk="0" h="8762" w="8763">
                  <a:moveTo>
                    <a:pt x="8762" y="1"/>
                  </a:moveTo>
                  <a:lnTo>
                    <a:pt x="4382" y="4381"/>
                  </a:lnTo>
                  <a:lnTo>
                    <a:pt x="1" y="8762"/>
                  </a:lnTo>
                  <a:lnTo>
                    <a:pt x="2496" y="8762"/>
                  </a:lnTo>
                  <a:lnTo>
                    <a:pt x="5602" y="5657"/>
                  </a:lnTo>
                  <a:lnTo>
                    <a:pt x="8762" y="2496"/>
                  </a:lnTo>
                  <a:lnTo>
                    <a:pt x="87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4" name="Google Shape;704;p23"/>
            <p:cNvGrpSpPr/>
            <p:nvPr/>
          </p:nvGrpSpPr>
          <p:grpSpPr>
            <a:xfrm>
              <a:off x="8421632" y="4018221"/>
              <a:ext cx="1228886" cy="2188720"/>
              <a:chOff x="8389396" y="1055350"/>
              <a:chExt cx="1228886" cy="2188720"/>
            </a:xfrm>
          </p:grpSpPr>
          <p:sp>
            <p:nvSpPr>
              <p:cNvPr id="705" name="Google Shape;705;p23"/>
              <p:cNvSpPr/>
              <p:nvPr/>
            </p:nvSpPr>
            <p:spPr>
              <a:xfrm>
                <a:off x="8421616" y="1130946"/>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3"/>
              <p:cNvSpPr/>
              <p:nvPr/>
            </p:nvSpPr>
            <p:spPr>
              <a:xfrm>
                <a:off x="8389396" y="1055350"/>
                <a:ext cx="95651" cy="95575"/>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07" name="Google Shape;707;p23"/>
          <p:cNvGrpSpPr/>
          <p:nvPr/>
        </p:nvGrpSpPr>
        <p:grpSpPr>
          <a:xfrm>
            <a:off x="-2361718" y="1128115"/>
            <a:ext cx="6322114" cy="7255046"/>
            <a:chOff x="-2361718" y="747115"/>
            <a:chExt cx="6322114" cy="7255046"/>
          </a:xfrm>
        </p:grpSpPr>
        <p:grpSp>
          <p:nvGrpSpPr>
            <p:cNvPr id="708" name="Google Shape;708;p23"/>
            <p:cNvGrpSpPr/>
            <p:nvPr/>
          </p:nvGrpSpPr>
          <p:grpSpPr>
            <a:xfrm rot="10800000">
              <a:off x="-2361718" y="747115"/>
              <a:ext cx="6322114" cy="7255046"/>
              <a:chOff x="-2504900" y="1005827"/>
              <a:chExt cx="6322114" cy="7255046"/>
            </a:xfrm>
          </p:grpSpPr>
          <p:sp>
            <p:nvSpPr>
              <p:cNvPr id="709" name="Google Shape;709;p23"/>
              <p:cNvSpPr/>
              <p:nvPr/>
            </p:nvSpPr>
            <p:spPr>
              <a:xfrm>
                <a:off x="-2504900" y="1005827"/>
                <a:ext cx="6322114" cy="7255046"/>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3"/>
              <p:cNvSpPr/>
              <p:nvPr/>
            </p:nvSpPr>
            <p:spPr>
              <a:xfrm>
                <a:off x="498666" y="3857823"/>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1" name="Google Shape;711;p23"/>
            <p:cNvGrpSpPr/>
            <p:nvPr/>
          </p:nvGrpSpPr>
          <p:grpSpPr>
            <a:xfrm flipH="1" rot="-5400000">
              <a:off x="413271" y="3223016"/>
              <a:ext cx="618213" cy="306426"/>
              <a:chOff x="5989375" y="1843575"/>
              <a:chExt cx="136525" cy="67675"/>
            </a:xfrm>
          </p:grpSpPr>
          <p:sp>
            <p:nvSpPr>
              <p:cNvPr id="712" name="Google Shape;712;p23"/>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3"/>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3"/>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3"/>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3"/>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3"/>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3"/>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3"/>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2_1">
    <p:spTree>
      <p:nvGrpSpPr>
        <p:cNvPr id="720" name="Shape 720"/>
        <p:cNvGrpSpPr/>
        <p:nvPr/>
      </p:nvGrpSpPr>
      <p:grpSpPr>
        <a:xfrm>
          <a:off x="0" y="0"/>
          <a:ext cx="0" cy="0"/>
          <a:chOff x="0" y="0"/>
          <a:chExt cx="0" cy="0"/>
        </a:xfrm>
      </p:grpSpPr>
      <p:grpSp>
        <p:nvGrpSpPr>
          <p:cNvPr id="721" name="Google Shape;721;p24"/>
          <p:cNvGrpSpPr/>
          <p:nvPr/>
        </p:nvGrpSpPr>
        <p:grpSpPr>
          <a:xfrm>
            <a:off x="6302380" y="-753973"/>
            <a:ext cx="4838246" cy="8737202"/>
            <a:chOff x="6149980" y="-753973"/>
            <a:chExt cx="4838246" cy="8737202"/>
          </a:xfrm>
        </p:grpSpPr>
        <p:sp>
          <p:nvSpPr>
            <p:cNvPr id="722" name="Google Shape;722;p24"/>
            <p:cNvSpPr/>
            <p:nvPr/>
          </p:nvSpPr>
          <p:spPr>
            <a:xfrm rot="10800000">
              <a:off x="6501374" y="2350375"/>
              <a:ext cx="4486853" cy="2966613"/>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3" name="Google Shape;723;p24"/>
            <p:cNvGrpSpPr/>
            <p:nvPr/>
          </p:nvGrpSpPr>
          <p:grpSpPr>
            <a:xfrm flipH="1">
              <a:off x="7623943" y="2421824"/>
              <a:ext cx="300359" cy="299855"/>
              <a:chOff x="1466575" y="2391250"/>
              <a:chExt cx="59575" cy="59475"/>
            </a:xfrm>
          </p:grpSpPr>
          <p:sp>
            <p:nvSpPr>
              <p:cNvPr id="724" name="Google Shape;724;p24"/>
              <p:cNvSpPr/>
              <p:nvPr/>
            </p:nvSpPr>
            <p:spPr>
              <a:xfrm>
                <a:off x="1491600" y="2391250"/>
                <a:ext cx="9425" cy="59475"/>
              </a:xfrm>
              <a:custGeom>
                <a:rect b="b" l="l" r="r" t="t"/>
                <a:pathLst>
                  <a:path extrusionOk="0" h="2379" w="377">
                    <a:moveTo>
                      <a:pt x="0" y="1"/>
                    </a:moveTo>
                    <a:lnTo>
                      <a:pt x="0" y="2379"/>
                    </a:lnTo>
                    <a:lnTo>
                      <a:pt x="377" y="2379"/>
                    </a:lnTo>
                    <a:lnTo>
                      <a:pt x="3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4"/>
              <p:cNvSpPr/>
              <p:nvPr/>
            </p:nvSpPr>
            <p:spPr>
              <a:xfrm>
                <a:off x="1466575" y="2416275"/>
                <a:ext cx="59575" cy="9425"/>
              </a:xfrm>
              <a:custGeom>
                <a:rect b="b" l="l" r="r" t="t"/>
                <a:pathLst>
                  <a:path extrusionOk="0" h="377" w="2383">
                    <a:moveTo>
                      <a:pt x="1" y="1"/>
                    </a:moveTo>
                    <a:lnTo>
                      <a:pt x="1" y="377"/>
                    </a:lnTo>
                    <a:lnTo>
                      <a:pt x="2382" y="377"/>
                    </a:lnTo>
                    <a:lnTo>
                      <a:pt x="238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6" name="Google Shape;726;p24"/>
            <p:cNvGrpSpPr/>
            <p:nvPr/>
          </p:nvGrpSpPr>
          <p:grpSpPr>
            <a:xfrm flipH="1">
              <a:off x="6149980" y="-661273"/>
              <a:ext cx="2817846" cy="4069237"/>
              <a:chOff x="278245" y="-184325"/>
              <a:chExt cx="2358228" cy="3405504"/>
            </a:xfrm>
          </p:grpSpPr>
          <p:grpSp>
            <p:nvGrpSpPr>
              <p:cNvPr id="727" name="Google Shape;727;p24"/>
              <p:cNvGrpSpPr/>
              <p:nvPr/>
            </p:nvGrpSpPr>
            <p:grpSpPr>
              <a:xfrm>
                <a:off x="278245" y="-184325"/>
                <a:ext cx="2358228" cy="3336759"/>
                <a:chOff x="1181475" y="2041825"/>
                <a:chExt cx="620325" cy="877725"/>
              </a:xfrm>
            </p:grpSpPr>
            <p:sp>
              <p:nvSpPr>
                <p:cNvPr id="728" name="Google Shape;728;p24"/>
                <p:cNvSpPr/>
                <p:nvPr/>
              </p:nvSpPr>
              <p:spPr>
                <a:xfrm>
                  <a:off x="1185375" y="2377350"/>
                  <a:ext cx="119525" cy="119500"/>
                </a:xfrm>
                <a:custGeom>
                  <a:rect b="b" l="l" r="r" t="t"/>
                  <a:pathLst>
                    <a:path extrusionOk="0" h="4780" w="4781">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4"/>
                <p:cNvSpPr/>
                <p:nvPr/>
              </p:nvSpPr>
              <p:spPr>
                <a:xfrm>
                  <a:off x="1767500" y="2041825"/>
                  <a:ext cx="34300" cy="29425"/>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4"/>
                <p:cNvSpPr/>
                <p:nvPr/>
              </p:nvSpPr>
              <p:spPr>
                <a:xfrm>
                  <a:off x="1181475" y="2060725"/>
                  <a:ext cx="600250" cy="858825"/>
                </a:xfrm>
                <a:custGeom>
                  <a:rect b="b" l="l" r="r" t="t"/>
                  <a:pathLst>
                    <a:path extrusionOk="0" h="34353" w="2401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4"/>
                <p:cNvSpPr/>
                <p:nvPr/>
              </p:nvSpPr>
              <p:spPr>
                <a:xfrm>
                  <a:off x="1260925" y="2268575"/>
                  <a:ext cx="243200" cy="370575"/>
                </a:xfrm>
                <a:custGeom>
                  <a:rect b="b" l="l" r="r" t="t"/>
                  <a:pathLst>
                    <a:path extrusionOk="0" h="14823" w="9728">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4"/>
                <p:cNvSpPr/>
                <p:nvPr/>
              </p:nvSpPr>
              <p:spPr>
                <a:xfrm>
                  <a:off x="1194400" y="2571875"/>
                  <a:ext cx="129400" cy="204375"/>
                </a:xfrm>
                <a:custGeom>
                  <a:rect b="b" l="l" r="r" t="t"/>
                  <a:pathLst>
                    <a:path extrusionOk="0" h="8175" w="5176">
                      <a:moveTo>
                        <a:pt x="0" y="1"/>
                      </a:moveTo>
                      <a:lnTo>
                        <a:pt x="0" y="3087"/>
                      </a:lnTo>
                      <a:lnTo>
                        <a:pt x="5088" y="8175"/>
                      </a:lnTo>
                      <a:lnTo>
                        <a:pt x="5176" y="8087"/>
                      </a:lnTo>
                      <a:lnTo>
                        <a:pt x="124" y="3035"/>
                      </a:lnTo>
                      <a:lnTo>
                        <a:pt x="1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3" name="Google Shape;733;p24"/>
              <p:cNvSpPr/>
              <p:nvPr/>
            </p:nvSpPr>
            <p:spPr>
              <a:xfrm>
                <a:off x="336260" y="3109317"/>
                <a:ext cx="130395" cy="111862"/>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4" name="Google Shape;734;p24"/>
            <p:cNvSpPr/>
            <p:nvPr/>
          </p:nvSpPr>
          <p:spPr>
            <a:xfrm rot="10800000">
              <a:off x="8012311" y="-753973"/>
              <a:ext cx="1464987" cy="2586938"/>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5" name="Google Shape;735;p24"/>
            <p:cNvGrpSpPr/>
            <p:nvPr/>
          </p:nvGrpSpPr>
          <p:grpSpPr>
            <a:xfrm>
              <a:off x="7560791" y="3580603"/>
              <a:ext cx="3173104" cy="4402627"/>
              <a:chOff x="2132995" y="960308"/>
              <a:chExt cx="496177" cy="688438"/>
            </a:xfrm>
          </p:grpSpPr>
          <p:sp>
            <p:nvSpPr>
              <p:cNvPr id="736" name="Google Shape;736;p24"/>
              <p:cNvSpPr/>
              <p:nvPr/>
            </p:nvSpPr>
            <p:spPr>
              <a:xfrm>
                <a:off x="2143863" y="977753"/>
                <a:ext cx="473252" cy="659302"/>
              </a:xfrm>
              <a:custGeom>
                <a:rect b="b" l="l" r="r" t="t"/>
                <a:pathLst>
                  <a:path extrusionOk="0" h="14437" w="10363">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4"/>
              <p:cNvSpPr/>
              <p:nvPr/>
            </p:nvSpPr>
            <p:spPr>
              <a:xfrm>
                <a:off x="2401063" y="1126948"/>
                <a:ext cx="81608" cy="81608"/>
              </a:xfrm>
              <a:custGeom>
                <a:rect b="b" l="l" r="r" t="t"/>
                <a:pathLst>
                  <a:path extrusionOk="0" h="1787" w="1787">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4"/>
              <p:cNvSpPr/>
              <p:nvPr/>
            </p:nvSpPr>
            <p:spPr>
              <a:xfrm>
                <a:off x="2132995" y="960308"/>
                <a:ext cx="23610" cy="20231"/>
              </a:xfrm>
              <a:custGeom>
                <a:rect b="b" l="l" r="r" t="t"/>
                <a:pathLst>
                  <a:path extrusionOk="0" h="443" w="517">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4"/>
              <p:cNvSpPr/>
              <p:nvPr/>
            </p:nvSpPr>
            <p:spPr>
              <a:xfrm>
                <a:off x="2605425" y="1628651"/>
                <a:ext cx="23747" cy="20094"/>
              </a:xfrm>
              <a:custGeom>
                <a:rect b="b" l="l" r="r" t="t"/>
                <a:pathLst>
                  <a:path extrusionOk="0" h="440" w="52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4"/>
              <p:cNvSpPr/>
              <p:nvPr/>
            </p:nvSpPr>
            <p:spPr>
              <a:xfrm>
                <a:off x="2145827" y="1025155"/>
                <a:ext cx="122024" cy="71515"/>
              </a:xfrm>
              <a:custGeom>
                <a:rect b="b" l="l" r="r" t="t"/>
                <a:pathLst>
                  <a:path extrusionOk="0" h="1566" w="2672">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1" name="Google Shape;741;p24"/>
          <p:cNvGrpSpPr/>
          <p:nvPr/>
        </p:nvGrpSpPr>
        <p:grpSpPr>
          <a:xfrm>
            <a:off x="-2749105" y="-2045480"/>
            <a:ext cx="6654696" cy="9234460"/>
            <a:chOff x="-2596705" y="-2045480"/>
            <a:chExt cx="6654696" cy="9234460"/>
          </a:xfrm>
        </p:grpSpPr>
        <p:grpSp>
          <p:nvGrpSpPr>
            <p:cNvPr id="742" name="Google Shape;742;p24"/>
            <p:cNvGrpSpPr/>
            <p:nvPr/>
          </p:nvGrpSpPr>
          <p:grpSpPr>
            <a:xfrm flipH="1">
              <a:off x="722369" y="491148"/>
              <a:ext cx="801674" cy="397824"/>
              <a:chOff x="1622300" y="2291700"/>
              <a:chExt cx="118800" cy="58950"/>
            </a:xfrm>
          </p:grpSpPr>
          <p:sp>
            <p:nvSpPr>
              <p:cNvPr id="743" name="Google Shape;743;p24"/>
              <p:cNvSpPr/>
              <p:nvPr/>
            </p:nvSpPr>
            <p:spPr>
              <a:xfrm>
                <a:off x="1672825" y="2291800"/>
                <a:ext cx="17950" cy="17825"/>
              </a:xfrm>
              <a:custGeom>
                <a:rect b="b" l="l" r="r" t="t"/>
                <a:pathLst>
                  <a:path extrusionOk="0" h="713" w="718">
                    <a:moveTo>
                      <a:pt x="101" y="0"/>
                    </a:moveTo>
                    <a:lnTo>
                      <a:pt x="1" y="96"/>
                    </a:lnTo>
                    <a:lnTo>
                      <a:pt x="621" y="713"/>
                    </a:lnTo>
                    <a:lnTo>
                      <a:pt x="717" y="617"/>
                    </a:lnTo>
                    <a:lnTo>
                      <a:pt x="1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4"/>
              <p:cNvSpPr/>
              <p:nvPr/>
            </p:nvSpPr>
            <p:spPr>
              <a:xfrm>
                <a:off x="1672825" y="2291700"/>
                <a:ext cx="17950" cy="17925"/>
              </a:xfrm>
              <a:custGeom>
                <a:rect b="b" l="l" r="r" t="t"/>
                <a:pathLst>
                  <a:path extrusionOk="0" h="717" w="718">
                    <a:moveTo>
                      <a:pt x="621" y="0"/>
                    </a:moveTo>
                    <a:lnTo>
                      <a:pt x="1" y="621"/>
                    </a:lnTo>
                    <a:lnTo>
                      <a:pt x="101" y="717"/>
                    </a:lnTo>
                    <a:lnTo>
                      <a:pt x="717" y="100"/>
                    </a:lnTo>
                    <a:lnTo>
                      <a:pt x="6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4"/>
              <p:cNvSpPr/>
              <p:nvPr/>
            </p:nvSpPr>
            <p:spPr>
              <a:xfrm>
                <a:off x="1723150" y="2291700"/>
                <a:ext cx="17950" cy="17925"/>
              </a:xfrm>
              <a:custGeom>
                <a:rect b="b" l="l" r="r" t="t"/>
                <a:pathLst>
                  <a:path extrusionOk="0" h="717" w="718">
                    <a:moveTo>
                      <a:pt x="97" y="0"/>
                    </a:moveTo>
                    <a:lnTo>
                      <a:pt x="1" y="100"/>
                    </a:lnTo>
                    <a:lnTo>
                      <a:pt x="617" y="717"/>
                    </a:lnTo>
                    <a:lnTo>
                      <a:pt x="718" y="621"/>
                    </a:lnTo>
                    <a:lnTo>
                      <a:pt x="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4"/>
              <p:cNvSpPr/>
              <p:nvPr/>
            </p:nvSpPr>
            <p:spPr>
              <a:xfrm>
                <a:off x="1723150" y="2291700"/>
                <a:ext cx="17950" cy="17925"/>
              </a:xfrm>
              <a:custGeom>
                <a:rect b="b" l="l" r="r" t="t"/>
                <a:pathLst>
                  <a:path extrusionOk="0" h="717" w="718">
                    <a:moveTo>
                      <a:pt x="617" y="0"/>
                    </a:moveTo>
                    <a:lnTo>
                      <a:pt x="1" y="621"/>
                    </a:lnTo>
                    <a:lnTo>
                      <a:pt x="101" y="717"/>
                    </a:lnTo>
                    <a:lnTo>
                      <a:pt x="718" y="100"/>
                    </a:lnTo>
                    <a:lnTo>
                      <a:pt x="6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4"/>
              <p:cNvSpPr/>
              <p:nvPr/>
            </p:nvSpPr>
            <p:spPr>
              <a:xfrm>
                <a:off x="1622300" y="2332725"/>
                <a:ext cx="17825" cy="17925"/>
              </a:xfrm>
              <a:custGeom>
                <a:rect b="b" l="l" r="r" t="t"/>
                <a:pathLst>
                  <a:path extrusionOk="0" h="717" w="713">
                    <a:moveTo>
                      <a:pt x="96" y="0"/>
                    </a:moveTo>
                    <a:lnTo>
                      <a:pt x="0" y="96"/>
                    </a:lnTo>
                    <a:lnTo>
                      <a:pt x="617" y="717"/>
                    </a:lnTo>
                    <a:lnTo>
                      <a:pt x="713" y="617"/>
                    </a:lnTo>
                    <a:lnTo>
                      <a:pt x="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4"/>
              <p:cNvSpPr/>
              <p:nvPr/>
            </p:nvSpPr>
            <p:spPr>
              <a:xfrm>
                <a:off x="1622300" y="2332725"/>
                <a:ext cx="17825" cy="17925"/>
              </a:xfrm>
              <a:custGeom>
                <a:rect b="b" l="l" r="r" t="t"/>
                <a:pathLst>
                  <a:path extrusionOk="0" h="717" w="713">
                    <a:moveTo>
                      <a:pt x="617" y="0"/>
                    </a:moveTo>
                    <a:lnTo>
                      <a:pt x="0" y="617"/>
                    </a:lnTo>
                    <a:lnTo>
                      <a:pt x="96" y="717"/>
                    </a:lnTo>
                    <a:lnTo>
                      <a:pt x="713" y="96"/>
                    </a:lnTo>
                    <a:lnTo>
                      <a:pt x="6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4"/>
              <p:cNvSpPr/>
              <p:nvPr/>
            </p:nvSpPr>
            <p:spPr>
              <a:xfrm>
                <a:off x="1672525" y="2332625"/>
                <a:ext cx="17950" cy="17925"/>
              </a:xfrm>
              <a:custGeom>
                <a:rect b="b" l="l" r="r" t="t"/>
                <a:pathLst>
                  <a:path extrusionOk="0" h="717" w="718">
                    <a:moveTo>
                      <a:pt x="101" y="0"/>
                    </a:moveTo>
                    <a:lnTo>
                      <a:pt x="1" y="100"/>
                    </a:lnTo>
                    <a:lnTo>
                      <a:pt x="621" y="717"/>
                    </a:lnTo>
                    <a:lnTo>
                      <a:pt x="717" y="621"/>
                    </a:lnTo>
                    <a:lnTo>
                      <a:pt x="1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4"/>
              <p:cNvSpPr/>
              <p:nvPr/>
            </p:nvSpPr>
            <p:spPr>
              <a:xfrm>
                <a:off x="1672525" y="2332725"/>
                <a:ext cx="17950" cy="17925"/>
              </a:xfrm>
              <a:custGeom>
                <a:rect b="b" l="l" r="r" t="t"/>
                <a:pathLst>
                  <a:path extrusionOk="0" h="717" w="718">
                    <a:moveTo>
                      <a:pt x="621" y="0"/>
                    </a:moveTo>
                    <a:lnTo>
                      <a:pt x="1" y="617"/>
                    </a:lnTo>
                    <a:lnTo>
                      <a:pt x="101" y="717"/>
                    </a:lnTo>
                    <a:lnTo>
                      <a:pt x="717" y="96"/>
                    </a:lnTo>
                    <a:lnTo>
                      <a:pt x="6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1" name="Google Shape;751;p24"/>
            <p:cNvSpPr/>
            <p:nvPr/>
          </p:nvSpPr>
          <p:spPr>
            <a:xfrm>
              <a:off x="-2596705" y="-1246603"/>
              <a:ext cx="6654696" cy="7636707"/>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2" name="Google Shape;752;p24"/>
            <p:cNvGrpSpPr/>
            <p:nvPr/>
          </p:nvGrpSpPr>
          <p:grpSpPr>
            <a:xfrm rot="10800000">
              <a:off x="-1185762" y="-2045480"/>
              <a:ext cx="2901864" cy="4211818"/>
              <a:chOff x="6769513" y="299393"/>
              <a:chExt cx="1308620" cy="1899525"/>
            </a:xfrm>
          </p:grpSpPr>
          <p:sp>
            <p:nvSpPr>
              <p:cNvPr id="753" name="Google Shape;753;p24"/>
              <p:cNvSpPr/>
              <p:nvPr/>
            </p:nvSpPr>
            <p:spPr>
              <a:xfrm>
                <a:off x="7817889" y="1007055"/>
                <a:ext cx="252070" cy="252070"/>
              </a:xfrm>
              <a:custGeom>
                <a:rect b="b" l="l" r="r" t="t"/>
                <a:pathLst>
                  <a:path extrusionOk="0" h="4564" w="4564">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4"/>
              <p:cNvSpPr/>
              <p:nvPr/>
            </p:nvSpPr>
            <p:spPr>
              <a:xfrm>
                <a:off x="7983027" y="2137006"/>
                <a:ext cx="72351" cy="61913"/>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4"/>
              <p:cNvSpPr/>
              <p:nvPr/>
            </p:nvSpPr>
            <p:spPr>
              <a:xfrm>
                <a:off x="6769513" y="299393"/>
                <a:ext cx="61968" cy="61747"/>
              </a:xfrm>
              <a:custGeom>
                <a:rect b="b" l="l" r="r" t="t"/>
                <a:pathLst>
                  <a:path extrusionOk="0" h="1118" w="1122">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4"/>
              <p:cNvSpPr/>
              <p:nvPr/>
            </p:nvSpPr>
            <p:spPr>
              <a:xfrm>
                <a:off x="6811985" y="339214"/>
                <a:ext cx="1266148" cy="1811765"/>
              </a:xfrm>
              <a:custGeom>
                <a:rect b="b" l="l" r="r" t="t"/>
                <a:pathLst>
                  <a:path extrusionOk="0" h="32804" w="22925">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4"/>
              <p:cNvSpPr/>
              <p:nvPr/>
            </p:nvSpPr>
            <p:spPr>
              <a:xfrm>
                <a:off x="7397589" y="777575"/>
                <a:ext cx="512976" cy="781781"/>
              </a:xfrm>
              <a:custGeom>
                <a:rect b="b" l="l" r="r" t="t"/>
                <a:pathLst>
                  <a:path extrusionOk="0" h="14155" w="9288">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4"/>
              <p:cNvSpPr/>
              <p:nvPr/>
            </p:nvSpPr>
            <p:spPr>
              <a:xfrm>
                <a:off x="7777847" y="1417359"/>
                <a:ext cx="273112" cy="431181"/>
              </a:xfrm>
              <a:custGeom>
                <a:rect b="b" l="l" r="r" t="t"/>
                <a:pathLst>
                  <a:path extrusionOk="0" h="7807" w="4945">
                    <a:moveTo>
                      <a:pt x="4824" y="1"/>
                    </a:moveTo>
                    <a:lnTo>
                      <a:pt x="4824" y="2899"/>
                    </a:lnTo>
                    <a:lnTo>
                      <a:pt x="1" y="7722"/>
                    </a:lnTo>
                    <a:lnTo>
                      <a:pt x="85" y="7806"/>
                    </a:lnTo>
                    <a:lnTo>
                      <a:pt x="4944" y="2951"/>
                    </a:lnTo>
                    <a:lnTo>
                      <a:pt x="49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9" name="Google Shape;759;p24"/>
            <p:cNvSpPr/>
            <p:nvPr/>
          </p:nvSpPr>
          <p:spPr>
            <a:xfrm rot="10800000">
              <a:off x="1102163" y="4774798"/>
              <a:ext cx="727762" cy="727762"/>
            </a:xfrm>
            <a:custGeom>
              <a:rect b="b" l="l" r="r" t="t"/>
              <a:pathLst>
                <a:path extrusionOk="0" fill="none" h="9936" w="9936">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cap="flat" cmpd="sng" w="19050">
              <a:solidFill>
                <a:schemeClr val="dk2"/>
              </a:solidFill>
              <a:prstDash val="solid"/>
              <a:miter lim="40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0" name="Google Shape;760;p24"/>
            <p:cNvGrpSpPr/>
            <p:nvPr/>
          </p:nvGrpSpPr>
          <p:grpSpPr>
            <a:xfrm flipH="1">
              <a:off x="-1973878" y="2737381"/>
              <a:ext cx="3265346" cy="3441180"/>
              <a:chOff x="2011428" y="602777"/>
              <a:chExt cx="774292" cy="815987"/>
            </a:xfrm>
          </p:grpSpPr>
          <p:sp>
            <p:nvSpPr>
              <p:cNvPr id="761" name="Google Shape;761;p24"/>
              <p:cNvSpPr/>
              <p:nvPr/>
            </p:nvSpPr>
            <p:spPr>
              <a:xfrm>
                <a:off x="2751470" y="1215132"/>
                <a:ext cx="15618" cy="109191"/>
              </a:xfrm>
              <a:custGeom>
                <a:rect b="b" l="l" r="r" t="t"/>
                <a:pathLst>
                  <a:path extrusionOk="0" h="2391" w="342">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4"/>
              <p:cNvSpPr/>
              <p:nvPr/>
            </p:nvSpPr>
            <p:spPr>
              <a:xfrm>
                <a:off x="2157107" y="742702"/>
                <a:ext cx="76950" cy="76995"/>
              </a:xfrm>
              <a:custGeom>
                <a:rect b="b" l="l" r="r" t="t"/>
                <a:pathLst>
                  <a:path extrusionOk="0" h="1686" w="1685">
                    <a:moveTo>
                      <a:pt x="0" y="1"/>
                    </a:moveTo>
                    <a:lnTo>
                      <a:pt x="842" y="843"/>
                    </a:lnTo>
                    <a:lnTo>
                      <a:pt x="1685" y="1685"/>
                    </a:lnTo>
                    <a:lnTo>
                      <a:pt x="1685" y="1209"/>
                    </a:lnTo>
                    <a:lnTo>
                      <a:pt x="1081" y="605"/>
                    </a:lnTo>
                    <a:lnTo>
                      <a:pt x="4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4"/>
              <p:cNvSpPr/>
              <p:nvPr/>
            </p:nvSpPr>
            <p:spPr>
              <a:xfrm>
                <a:off x="2011428" y="602777"/>
                <a:ext cx="37310" cy="32013"/>
              </a:xfrm>
              <a:custGeom>
                <a:rect b="b" l="l" r="r" t="t"/>
                <a:pathLst>
                  <a:path extrusionOk="0" h="701" w="817">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4"/>
              <p:cNvSpPr/>
              <p:nvPr/>
            </p:nvSpPr>
            <p:spPr>
              <a:xfrm>
                <a:off x="2748364" y="1386751"/>
                <a:ext cx="37356" cy="32013"/>
              </a:xfrm>
              <a:custGeom>
                <a:rect b="b" l="l" r="r" t="t"/>
                <a:pathLst>
                  <a:path extrusionOk="0" h="701" w="818">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4"/>
              <p:cNvSpPr/>
              <p:nvPr/>
            </p:nvSpPr>
            <p:spPr>
              <a:xfrm>
                <a:off x="2036271" y="623829"/>
                <a:ext cx="737804" cy="767351"/>
              </a:xfrm>
              <a:custGeom>
                <a:rect b="b" l="l" r="r" t="t"/>
                <a:pathLst>
                  <a:path extrusionOk="0" h="16803" w="16156">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4"/>
              <p:cNvSpPr/>
              <p:nvPr/>
            </p:nvSpPr>
            <p:spPr>
              <a:xfrm>
                <a:off x="2506326" y="916786"/>
                <a:ext cx="196233" cy="195822"/>
              </a:xfrm>
              <a:custGeom>
                <a:rect b="b" l="l" r="r" t="t"/>
                <a:pathLst>
                  <a:path extrusionOk="0" h="4288" w="4297">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7" name="Google Shape;767;p24"/>
            <p:cNvGrpSpPr/>
            <p:nvPr/>
          </p:nvGrpSpPr>
          <p:grpSpPr>
            <a:xfrm rot="-5400000">
              <a:off x="-1256153" y="3835717"/>
              <a:ext cx="3265346" cy="3441180"/>
              <a:chOff x="2011428" y="602777"/>
              <a:chExt cx="774292" cy="815987"/>
            </a:xfrm>
          </p:grpSpPr>
          <p:sp>
            <p:nvSpPr>
              <p:cNvPr id="768" name="Google Shape;768;p24"/>
              <p:cNvSpPr/>
              <p:nvPr/>
            </p:nvSpPr>
            <p:spPr>
              <a:xfrm>
                <a:off x="2751470" y="1215132"/>
                <a:ext cx="15618" cy="109191"/>
              </a:xfrm>
              <a:custGeom>
                <a:rect b="b" l="l" r="r" t="t"/>
                <a:pathLst>
                  <a:path extrusionOk="0" h="2391" w="342">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4"/>
              <p:cNvSpPr/>
              <p:nvPr/>
            </p:nvSpPr>
            <p:spPr>
              <a:xfrm>
                <a:off x="2157107" y="742702"/>
                <a:ext cx="76950" cy="76995"/>
              </a:xfrm>
              <a:custGeom>
                <a:rect b="b" l="l" r="r" t="t"/>
                <a:pathLst>
                  <a:path extrusionOk="0" h="1686" w="1685">
                    <a:moveTo>
                      <a:pt x="0" y="1"/>
                    </a:moveTo>
                    <a:lnTo>
                      <a:pt x="842" y="843"/>
                    </a:lnTo>
                    <a:lnTo>
                      <a:pt x="1685" y="1685"/>
                    </a:lnTo>
                    <a:lnTo>
                      <a:pt x="1685" y="1209"/>
                    </a:lnTo>
                    <a:lnTo>
                      <a:pt x="1081" y="605"/>
                    </a:lnTo>
                    <a:lnTo>
                      <a:pt x="4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4"/>
              <p:cNvSpPr/>
              <p:nvPr/>
            </p:nvSpPr>
            <p:spPr>
              <a:xfrm>
                <a:off x="2011428" y="602777"/>
                <a:ext cx="37310" cy="32013"/>
              </a:xfrm>
              <a:custGeom>
                <a:rect b="b" l="l" r="r" t="t"/>
                <a:pathLst>
                  <a:path extrusionOk="0" h="701" w="817">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4"/>
              <p:cNvSpPr/>
              <p:nvPr/>
            </p:nvSpPr>
            <p:spPr>
              <a:xfrm>
                <a:off x="2748364" y="1386751"/>
                <a:ext cx="37356" cy="32013"/>
              </a:xfrm>
              <a:custGeom>
                <a:rect b="b" l="l" r="r" t="t"/>
                <a:pathLst>
                  <a:path extrusionOk="0" h="701" w="818">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4"/>
              <p:cNvSpPr/>
              <p:nvPr/>
            </p:nvSpPr>
            <p:spPr>
              <a:xfrm>
                <a:off x="2036271" y="623829"/>
                <a:ext cx="737804" cy="767351"/>
              </a:xfrm>
              <a:custGeom>
                <a:rect b="b" l="l" r="r" t="t"/>
                <a:pathLst>
                  <a:path extrusionOk="0" h="16803" w="16156">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4"/>
              <p:cNvSpPr/>
              <p:nvPr/>
            </p:nvSpPr>
            <p:spPr>
              <a:xfrm>
                <a:off x="2506326" y="916786"/>
                <a:ext cx="196233" cy="195822"/>
              </a:xfrm>
              <a:custGeom>
                <a:rect b="b" l="l" r="r" t="t"/>
                <a:pathLst>
                  <a:path extrusionOk="0" h="4288" w="4297">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74" name="Google Shape;774;p24"/>
          <p:cNvSpPr txBox="1"/>
          <p:nvPr>
            <p:ph type="title"/>
          </p:nvPr>
        </p:nvSpPr>
        <p:spPr>
          <a:xfrm>
            <a:off x="2646000" y="491162"/>
            <a:ext cx="3852000" cy="97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5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75" name="Google Shape;775;p24"/>
          <p:cNvSpPr txBox="1"/>
          <p:nvPr>
            <p:ph idx="1" type="subTitle"/>
          </p:nvPr>
        </p:nvSpPr>
        <p:spPr>
          <a:xfrm>
            <a:off x="2646000" y="1407566"/>
            <a:ext cx="3852000" cy="1017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76" name="Google Shape;776;p24"/>
          <p:cNvSpPr txBox="1"/>
          <p:nvPr/>
        </p:nvSpPr>
        <p:spPr>
          <a:xfrm>
            <a:off x="2779350" y="3548507"/>
            <a:ext cx="3585300" cy="65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300"/>
              </a:spcBef>
              <a:spcAft>
                <a:spcPts val="0"/>
              </a:spcAft>
              <a:buNone/>
            </a:pPr>
            <a:r>
              <a:rPr lang="en" sz="1200">
                <a:solidFill>
                  <a:schemeClr val="lt1"/>
                </a:solidFill>
                <a:latin typeface="Roboto"/>
                <a:ea typeface="Roboto"/>
                <a:cs typeface="Roboto"/>
                <a:sym typeface="Roboto"/>
              </a:rPr>
              <a:t>CREDITS: This presentation template was created by </a:t>
            </a:r>
            <a:r>
              <a:rPr b="1" lang="en" sz="1200">
                <a:solidFill>
                  <a:schemeClr val="lt1"/>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lt1"/>
                </a:solidFill>
                <a:latin typeface="Roboto"/>
                <a:ea typeface="Roboto"/>
                <a:cs typeface="Roboto"/>
                <a:sym typeface="Roboto"/>
              </a:rPr>
              <a:t>, including icons by </a:t>
            </a:r>
            <a:r>
              <a:rPr b="1" lang="en" sz="1200">
                <a:solidFill>
                  <a:schemeClr val="lt1"/>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lt1"/>
                </a:solidFill>
                <a:latin typeface="Roboto"/>
                <a:ea typeface="Roboto"/>
                <a:cs typeface="Roboto"/>
                <a:sym typeface="Roboto"/>
              </a:rPr>
              <a:t>, and infographics &amp; images by </a:t>
            </a:r>
            <a:r>
              <a:rPr b="1" lang="en" sz="1200">
                <a:solidFill>
                  <a:schemeClr val="lt1"/>
                </a:solidFill>
                <a:uFill>
                  <a:noFill/>
                </a:uFill>
                <a:latin typeface="Roboto"/>
                <a:ea typeface="Roboto"/>
                <a:cs typeface="Roboto"/>
                <a:sym typeface="Roboto"/>
                <a:hlinkClick r:id="rId4">
                  <a:extLst>
                    <a:ext uri="{A12FA001-AC4F-418D-AE19-62706E023703}">
                      <ahyp:hlinkClr val="tx"/>
                    </a:ext>
                  </a:extLst>
                </a:hlinkClick>
              </a:rPr>
              <a:t>Freepik</a:t>
            </a:r>
            <a:endParaRPr b="1" sz="1200">
              <a:solidFill>
                <a:schemeClr val="lt1"/>
              </a:solidFill>
              <a:latin typeface="Roboto"/>
              <a:ea typeface="Roboto"/>
              <a:cs typeface="Roboto"/>
              <a:sym typeface="Robo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4">
    <p:spTree>
      <p:nvGrpSpPr>
        <p:cNvPr id="777" name="Shape 777"/>
        <p:cNvGrpSpPr/>
        <p:nvPr/>
      </p:nvGrpSpPr>
      <p:grpSpPr>
        <a:xfrm>
          <a:off x="0" y="0"/>
          <a:ext cx="0" cy="0"/>
          <a:chOff x="0" y="0"/>
          <a:chExt cx="0" cy="0"/>
        </a:xfrm>
      </p:grpSpPr>
      <p:grpSp>
        <p:nvGrpSpPr>
          <p:cNvPr id="778" name="Google Shape;778;p25"/>
          <p:cNvGrpSpPr/>
          <p:nvPr/>
        </p:nvGrpSpPr>
        <p:grpSpPr>
          <a:xfrm>
            <a:off x="-1296571" y="-620648"/>
            <a:ext cx="3482238" cy="4516379"/>
            <a:chOff x="-1296571" y="-620648"/>
            <a:chExt cx="3482238" cy="4516379"/>
          </a:xfrm>
        </p:grpSpPr>
        <p:sp>
          <p:nvSpPr>
            <p:cNvPr id="779" name="Google Shape;779;p25"/>
            <p:cNvSpPr/>
            <p:nvPr/>
          </p:nvSpPr>
          <p:spPr>
            <a:xfrm>
              <a:off x="-1296571" y="0"/>
              <a:ext cx="3031826" cy="2004580"/>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0" name="Google Shape;780;p25"/>
            <p:cNvGrpSpPr/>
            <p:nvPr/>
          </p:nvGrpSpPr>
          <p:grpSpPr>
            <a:xfrm>
              <a:off x="-941814" y="-620648"/>
              <a:ext cx="3127481" cy="4516379"/>
              <a:chOff x="278245" y="-184325"/>
              <a:chExt cx="2358228" cy="3405504"/>
            </a:xfrm>
          </p:grpSpPr>
          <p:grpSp>
            <p:nvGrpSpPr>
              <p:cNvPr id="781" name="Google Shape;781;p25"/>
              <p:cNvGrpSpPr/>
              <p:nvPr/>
            </p:nvGrpSpPr>
            <p:grpSpPr>
              <a:xfrm>
                <a:off x="278245" y="-184325"/>
                <a:ext cx="2358228" cy="3336759"/>
                <a:chOff x="1181475" y="2041825"/>
                <a:chExt cx="620325" cy="877725"/>
              </a:xfrm>
            </p:grpSpPr>
            <p:sp>
              <p:nvSpPr>
                <p:cNvPr id="782" name="Google Shape;782;p25"/>
                <p:cNvSpPr/>
                <p:nvPr/>
              </p:nvSpPr>
              <p:spPr>
                <a:xfrm>
                  <a:off x="1185375" y="2377350"/>
                  <a:ext cx="119525" cy="119500"/>
                </a:xfrm>
                <a:custGeom>
                  <a:rect b="b" l="l" r="r" t="t"/>
                  <a:pathLst>
                    <a:path extrusionOk="0" h="4780" w="4781">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5"/>
                <p:cNvSpPr/>
                <p:nvPr/>
              </p:nvSpPr>
              <p:spPr>
                <a:xfrm>
                  <a:off x="1767500" y="2041825"/>
                  <a:ext cx="34300" cy="29425"/>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5"/>
                <p:cNvSpPr/>
                <p:nvPr/>
              </p:nvSpPr>
              <p:spPr>
                <a:xfrm>
                  <a:off x="1181475" y="2060725"/>
                  <a:ext cx="600250" cy="858825"/>
                </a:xfrm>
                <a:custGeom>
                  <a:rect b="b" l="l" r="r" t="t"/>
                  <a:pathLst>
                    <a:path extrusionOk="0" h="34353" w="2401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5"/>
                <p:cNvSpPr/>
                <p:nvPr/>
              </p:nvSpPr>
              <p:spPr>
                <a:xfrm>
                  <a:off x="1260925" y="2268575"/>
                  <a:ext cx="243200" cy="370575"/>
                </a:xfrm>
                <a:custGeom>
                  <a:rect b="b" l="l" r="r" t="t"/>
                  <a:pathLst>
                    <a:path extrusionOk="0" h="14823" w="9728">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5"/>
                <p:cNvSpPr/>
                <p:nvPr/>
              </p:nvSpPr>
              <p:spPr>
                <a:xfrm>
                  <a:off x="1194400" y="2571875"/>
                  <a:ext cx="129400" cy="204375"/>
                </a:xfrm>
                <a:custGeom>
                  <a:rect b="b" l="l" r="r" t="t"/>
                  <a:pathLst>
                    <a:path extrusionOk="0" h="8175" w="5176">
                      <a:moveTo>
                        <a:pt x="0" y="1"/>
                      </a:moveTo>
                      <a:lnTo>
                        <a:pt x="0" y="3087"/>
                      </a:lnTo>
                      <a:lnTo>
                        <a:pt x="5088" y="8175"/>
                      </a:lnTo>
                      <a:lnTo>
                        <a:pt x="5176" y="8087"/>
                      </a:lnTo>
                      <a:lnTo>
                        <a:pt x="124" y="3035"/>
                      </a:lnTo>
                      <a:lnTo>
                        <a:pt x="1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7" name="Google Shape;787;p25"/>
              <p:cNvSpPr/>
              <p:nvPr/>
            </p:nvSpPr>
            <p:spPr>
              <a:xfrm>
                <a:off x="336260" y="3109317"/>
                <a:ext cx="130395" cy="111862"/>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88" name="Google Shape;788;p25"/>
          <p:cNvGrpSpPr/>
          <p:nvPr/>
        </p:nvGrpSpPr>
        <p:grpSpPr>
          <a:xfrm>
            <a:off x="5245253" y="-441860"/>
            <a:ext cx="6654696" cy="9380356"/>
            <a:chOff x="5245253" y="-441860"/>
            <a:chExt cx="6654696" cy="9380356"/>
          </a:xfrm>
        </p:grpSpPr>
        <p:sp>
          <p:nvSpPr>
            <p:cNvPr id="789" name="Google Shape;789;p25"/>
            <p:cNvSpPr/>
            <p:nvPr/>
          </p:nvSpPr>
          <p:spPr>
            <a:xfrm flipH="1" rot="10800000">
              <a:off x="5245253" y="1301790"/>
              <a:ext cx="6654696" cy="7636707"/>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0" name="Google Shape;790;p25"/>
            <p:cNvGrpSpPr/>
            <p:nvPr/>
          </p:nvGrpSpPr>
          <p:grpSpPr>
            <a:xfrm flipH="1">
              <a:off x="8418770" y="-441860"/>
              <a:ext cx="2708843" cy="3931638"/>
              <a:chOff x="6769513" y="299393"/>
              <a:chExt cx="1308620" cy="1899525"/>
            </a:xfrm>
          </p:grpSpPr>
          <p:sp>
            <p:nvSpPr>
              <p:cNvPr id="791" name="Google Shape;791;p25"/>
              <p:cNvSpPr/>
              <p:nvPr/>
            </p:nvSpPr>
            <p:spPr>
              <a:xfrm>
                <a:off x="7817889" y="1007055"/>
                <a:ext cx="252070" cy="252070"/>
              </a:xfrm>
              <a:custGeom>
                <a:rect b="b" l="l" r="r" t="t"/>
                <a:pathLst>
                  <a:path extrusionOk="0" h="4564" w="4564">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5"/>
              <p:cNvSpPr/>
              <p:nvPr/>
            </p:nvSpPr>
            <p:spPr>
              <a:xfrm>
                <a:off x="7983027" y="2137006"/>
                <a:ext cx="72351" cy="61913"/>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5"/>
              <p:cNvSpPr/>
              <p:nvPr/>
            </p:nvSpPr>
            <p:spPr>
              <a:xfrm>
                <a:off x="6769513" y="299393"/>
                <a:ext cx="61968" cy="61747"/>
              </a:xfrm>
              <a:custGeom>
                <a:rect b="b" l="l" r="r" t="t"/>
                <a:pathLst>
                  <a:path extrusionOk="0" h="1118" w="1122">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5"/>
              <p:cNvSpPr/>
              <p:nvPr/>
            </p:nvSpPr>
            <p:spPr>
              <a:xfrm>
                <a:off x="6811985" y="339214"/>
                <a:ext cx="1266148" cy="1811765"/>
              </a:xfrm>
              <a:custGeom>
                <a:rect b="b" l="l" r="r" t="t"/>
                <a:pathLst>
                  <a:path extrusionOk="0" h="32804" w="22925">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5"/>
              <p:cNvSpPr/>
              <p:nvPr/>
            </p:nvSpPr>
            <p:spPr>
              <a:xfrm>
                <a:off x="7397589" y="777575"/>
                <a:ext cx="512976" cy="781781"/>
              </a:xfrm>
              <a:custGeom>
                <a:rect b="b" l="l" r="r" t="t"/>
                <a:pathLst>
                  <a:path extrusionOk="0" h="14155" w="9288">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5"/>
              <p:cNvSpPr/>
              <p:nvPr/>
            </p:nvSpPr>
            <p:spPr>
              <a:xfrm>
                <a:off x="7777847" y="1417359"/>
                <a:ext cx="273112" cy="431181"/>
              </a:xfrm>
              <a:custGeom>
                <a:rect b="b" l="l" r="r" t="t"/>
                <a:pathLst>
                  <a:path extrusionOk="0" h="7807" w="4945">
                    <a:moveTo>
                      <a:pt x="4824" y="1"/>
                    </a:moveTo>
                    <a:lnTo>
                      <a:pt x="4824" y="2899"/>
                    </a:lnTo>
                    <a:lnTo>
                      <a:pt x="1" y="7722"/>
                    </a:lnTo>
                    <a:lnTo>
                      <a:pt x="85" y="7806"/>
                    </a:lnTo>
                    <a:lnTo>
                      <a:pt x="4944" y="2951"/>
                    </a:lnTo>
                    <a:lnTo>
                      <a:pt x="49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7" name="Google Shape;797;p25"/>
            <p:cNvSpPr/>
            <p:nvPr/>
          </p:nvSpPr>
          <p:spPr>
            <a:xfrm flipH="1" rot="10800000">
              <a:off x="8322117" y="3604890"/>
              <a:ext cx="1464987" cy="2586938"/>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5"/>
            <p:cNvSpPr/>
            <p:nvPr/>
          </p:nvSpPr>
          <p:spPr>
            <a:xfrm flipH="1" rot="10800000">
              <a:off x="8796218" y="3575323"/>
              <a:ext cx="727762" cy="727762"/>
            </a:xfrm>
            <a:custGeom>
              <a:rect b="b" l="l" r="r" t="t"/>
              <a:pathLst>
                <a:path extrusionOk="0" fill="none" h="9936" w="9936">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cap="flat" cmpd="sng" w="19050">
              <a:solidFill>
                <a:schemeClr val="accent3"/>
              </a:solidFill>
              <a:prstDash val="solid"/>
              <a:miter lim="40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5">
    <p:spTree>
      <p:nvGrpSpPr>
        <p:cNvPr id="799" name="Shape 799"/>
        <p:cNvGrpSpPr/>
        <p:nvPr/>
      </p:nvGrpSpPr>
      <p:grpSpPr>
        <a:xfrm>
          <a:off x="0" y="0"/>
          <a:ext cx="0" cy="0"/>
          <a:chOff x="0" y="0"/>
          <a:chExt cx="0" cy="0"/>
        </a:xfrm>
      </p:grpSpPr>
      <p:grpSp>
        <p:nvGrpSpPr>
          <p:cNvPr id="800" name="Google Shape;800;p26"/>
          <p:cNvGrpSpPr/>
          <p:nvPr/>
        </p:nvGrpSpPr>
        <p:grpSpPr>
          <a:xfrm flipH="1" rot="10800000">
            <a:off x="8002875" y="-893617"/>
            <a:ext cx="1599393" cy="2188720"/>
            <a:chOff x="8051125" y="4018221"/>
            <a:chExt cx="1599393" cy="2188720"/>
          </a:xfrm>
        </p:grpSpPr>
        <p:sp>
          <p:nvSpPr>
            <p:cNvPr id="801" name="Google Shape;801;p26"/>
            <p:cNvSpPr/>
            <p:nvPr/>
          </p:nvSpPr>
          <p:spPr>
            <a:xfrm>
              <a:off x="8051125" y="4157250"/>
              <a:ext cx="1311339" cy="1311189"/>
            </a:xfrm>
            <a:custGeom>
              <a:rect b="b" l="l" r="r" t="t"/>
              <a:pathLst>
                <a:path extrusionOk="0" h="8762" w="8763">
                  <a:moveTo>
                    <a:pt x="8762" y="1"/>
                  </a:moveTo>
                  <a:lnTo>
                    <a:pt x="4382" y="4381"/>
                  </a:lnTo>
                  <a:lnTo>
                    <a:pt x="1" y="8762"/>
                  </a:lnTo>
                  <a:lnTo>
                    <a:pt x="2496" y="8762"/>
                  </a:lnTo>
                  <a:lnTo>
                    <a:pt x="5602" y="5657"/>
                  </a:lnTo>
                  <a:lnTo>
                    <a:pt x="8762" y="2496"/>
                  </a:lnTo>
                  <a:lnTo>
                    <a:pt x="87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2" name="Google Shape;802;p26"/>
            <p:cNvGrpSpPr/>
            <p:nvPr/>
          </p:nvGrpSpPr>
          <p:grpSpPr>
            <a:xfrm>
              <a:off x="8421632" y="4018221"/>
              <a:ext cx="1228886" cy="2188720"/>
              <a:chOff x="8389396" y="1055350"/>
              <a:chExt cx="1228886" cy="2188720"/>
            </a:xfrm>
          </p:grpSpPr>
          <p:sp>
            <p:nvSpPr>
              <p:cNvPr id="803" name="Google Shape;803;p26"/>
              <p:cNvSpPr/>
              <p:nvPr/>
            </p:nvSpPr>
            <p:spPr>
              <a:xfrm>
                <a:off x="8421616" y="1130946"/>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6"/>
              <p:cNvSpPr/>
              <p:nvPr/>
            </p:nvSpPr>
            <p:spPr>
              <a:xfrm>
                <a:off x="8389396" y="1055350"/>
                <a:ext cx="95651" cy="95575"/>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05" name="Google Shape;805;p26"/>
          <p:cNvGrpSpPr/>
          <p:nvPr/>
        </p:nvGrpSpPr>
        <p:grpSpPr>
          <a:xfrm>
            <a:off x="-2361718" y="1128115"/>
            <a:ext cx="6322114" cy="7255046"/>
            <a:chOff x="-2361718" y="747115"/>
            <a:chExt cx="6322114" cy="7255046"/>
          </a:xfrm>
        </p:grpSpPr>
        <p:grpSp>
          <p:nvGrpSpPr>
            <p:cNvPr id="806" name="Google Shape;806;p26"/>
            <p:cNvGrpSpPr/>
            <p:nvPr/>
          </p:nvGrpSpPr>
          <p:grpSpPr>
            <a:xfrm rot="10800000">
              <a:off x="-2361718" y="747115"/>
              <a:ext cx="6322114" cy="7255046"/>
              <a:chOff x="-2504900" y="1005827"/>
              <a:chExt cx="6322114" cy="7255046"/>
            </a:xfrm>
          </p:grpSpPr>
          <p:sp>
            <p:nvSpPr>
              <p:cNvPr id="807" name="Google Shape;807;p26"/>
              <p:cNvSpPr/>
              <p:nvPr/>
            </p:nvSpPr>
            <p:spPr>
              <a:xfrm>
                <a:off x="-2504900" y="1005827"/>
                <a:ext cx="6322114" cy="7255046"/>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6"/>
              <p:cNvSpPr/>
              <p:nvPr/>
            </p:nvSpPr>
            <p:spPr>
              <a:xfrm>
                <a:off x="498666" y="3857823"/>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9" name="Google Shape;809;p26"/>
            <p:cNvGrpSpPr/>
            <p:nvPr/>
          </p:nvGrpSpPr>
          <p:grpSpPr>
            <a:xfrm flipH="1" rot="-5400000">
              <a:off x="413271" y="3223016"/>
              <a:ext cx="618213" cy="306426"/>
              <a:chOff x="5989375" y="1843575"/>
              <a:chExt cx="136525" cy="67675"/>
            </a:xfrm>
          </p:grpSpPr>
          <p:sp>
            <p:nvSpPr>
              <p:cNvPr id="810" name="Google Shape;810;p26"/>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6"/>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6"/>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6"/>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6"/>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6"/>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6"/>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6"/>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818" name="Shape 818"/>
        <p:cNvGrpSpPr/>
        <p:nvPr/>
      </p:nvGrpSpPr>
      <p:grpSpPr>
        <a:xfrm>
          <a:off x="0" y="0"/>
          <a:ext cx="0" cy="0"/>
          <a:chOff x="0" y="0"/>
          <a:chExt cx="0" cy="0"/>
        </a:xfrm>
      </p:grpSpPr>
      <p:sp>
        <p:nvSpPr>
          <p:cNvPr id="819" name="Google Shape;819;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20" name="Google Shape;820;p27"/>
          <p:cNvSpPr txBox="1"/>
          <p:nvPr>
            <p:ph idx="1" type="subTitle"/>
          </p:nvPr>
        </p:nvSpPr>
        <p:spPr>
          <a:xfrm>
            <a:off x="311700" y="2834125"/>
            <a:ext cx="8520600" cy="79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21" name="Google Shape;821;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1" name="Shape 101"/>
        <p:cNvGrpSpPr/>
        <p:nvPr/>
      </p:nvGrpSpPr>
      <p:grpSpPr>
        <a:xfrm>
          <a:off x="0" y="0"/>
          <a:ext cx="0" cy="0"/>
          <a:chOff x="0" y="0"/>
          <a:chExt cx="0" cy="0"/>
        </a:xfrm>
      </p:grpSpPr>
      <p:grpSp>
        <p:nvGrpSpPr>
          <p:cNvPr id="102" name="Google Shape;102;p4"/>
          <p:cNvGrpSpPr/>
          <p:nvPr/>
        </p:nvGrpSpPr>
        <p:grpSpPr>
          <a:xfrm>
            <a:off x="-859697" y="-661345"/>
            <a:ext cx="2552998" cy="2062932"/>
            <a:chOff x="-859697" y="-661345"/>
            <a:chExt cx="2552998" cy="2062932"/>
          </a:xfrm>
        </p:grpSpPr>
        <p:sp>
          <p:nvSpPr>
            <p:cNvPr id="103" name="Google Shape;103;p4"/>
            <p:cNvSpPr/>
            <p:nvPr/>
          </p:nvSpPr>
          <p:spPr>
            <a:xfrm>
              <a:off x="-859697" y="-661345"/>
              <a:ext cx="2552998" cy="1507261"/>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107627" y="-466741"/>
              <a:ext cx="1226141" cy="1868328"/>
            </a:xfrm>
            <a:custGeom>
              <a:rect b="b" l="l" r="r" t="t"/>
              <a:pathLst>
                <a:path extrusionOk="0" h="14823" w="9728">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 name="Google Shape;105;p4"/>
          <p:cNvGrpSpPr/>
          <p:nvPr/>
        </p:nvGrpSpPr>
        <p:grpSpPr>
          <a:xfrm>
            <a:off x="7218415" y="1051567"/>
            <a:ext cx="3942356" cy="4639226"/>
            <a:chOff x="7276179" y="1051567"/>
            <a:chExt cx="3942356" cy="4639226"/>
          </a:xfrm>
        </p:grpSpPr>
        <p:sp>
          <p:nvSpPr>
            <p:cNvPr id="106" name="Google Shape;106;p4"/>
            <p:cNvSpPr/>
            <p:nvPr/>
          </p:nvSpPr>
          <p:spPr>
            <a:xfrm>
              <a:off x="7276179" y="3686213"/>
              <a:ext cx="3031826" cy="2004580"/>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 name="Google Shape;107;p4"/>
            <p:cNvGrpSpPr/>
            <p:nvPr/>
          </p:nvGrpSpPr>
          <p:grpSpPr>
            <a:xfrm>
              <a:off x="8615789" y="1051567"/>
              <a:ext cx="2602747" cy="3802366"/>
              <a:chOff x="278245" y="-112475"/>
              <a:chExt cx="2281910" cy="3333654"/>
            </a:xfrm>
          </p:grpSpPr>
          <p:grpSp>
            <p:nvGrpSpPr>
              <p:cNvPr id="108" name="Google Shape;108;p4"/>
              <p:cNvGrpSpPr/>
              <p:nvPr/>
            </p:nvGrpSpPr>
            <p:grpSpPr>
              <a:xfrm>
                <a:off x="278245" y="-112475"/>
                <a:ext cx="2281910" cy="3264909"/>
                <a:chOff x="1181475" y="2060725"/>
                <a:chExt cx="600250" cy="858825"/>
              </a:xfrm>
            </p:grpSpPr>
            <p:sp>
              <p:nvSpPr>
                <p:cNvPr id="109" name="Google Shape;109;p4"/>
                <p:cNvSpPr/>
                <p:nvPr/>
              </p:nvSpPr>
              <p:spPr>
                <a:xfrm>
                  <a:off x="1181475" y="2060725"/>
                  <a:ext cx="600250" cy="858825"/>
                </a:xfrm>
                <a:custGeom>
                  <a:rect b="b" l="l" r="r" t="t"/>
                  <a:pathLst>
                    <a:path extrusionOk="0" h="34353" w="2401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p:nvPr/>
              </p:nvSpPr>
              <p:spPr>
                <a:xfrm>
                  <a:off x="1194400" y="2571875"/>
                  <a:ext cx="129400" cy="204375"/>
                </a:xfrm>
                <a:custGeom>
                  <a:rect b="b" l="l" r="r" t="t"/>
                  <a:pathLst>
                    <a:path extrusionOk="0" h="8175" w="5176">
                      <a:moveTo>
                        <a:pt x="0" y="1"/>
                      </a:moveTo>
                      <a:lnTo>
                        <a:pt x="0" y="3087"/>
                      </a:lnTo>
                      <a:lnTo>
                        <a:pt x="5088" y="8175"/>
                      </a:lnTo>
                      <a:lnTo>
                        <a:pt x="5176" y="8087"/>
                      </a:lnTo>
                      <a:lnTo>
                        <a:pt x="124" y="3035"/>
                      </a:lnTo>
                      <a:lnTo>
                        <a:pt x="1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4"/>
              <p:cNvSpPr/>
              <p:nvPr/>
            </p:nvSpPr>
            <p:spPr>
              <a:xfrm>
                <a:off x="336260" y="3109317"/>
                <a:ext cx="130395" cy="111862"/>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2" name="Google Shape;112;p4"/>
          <p:cNvSpPr txBox="1"/>
          <p:nvPr>
            <p:ph idx="1" type="body"/>
          </p:nvPr>
        </p:nvSpPr>
        <p:spPr>
          <a:xfrm>
            <a:off x="720000" y="1098950"/>
            <a:ext cx="7704000" cy="3509700"/>
          </a:xfrm>
          <a:prstGeom prst="rect">
            <a:avLst/>
          </a:prstGeom>
        </p:spPr>
        <p:txBody>
          <a:bodyPr anchorCtr="0" anchor="ctr" bIns="91425" lIns="91425" spcFirstLastPara="1" rIns="91425" wrap="square" tIns="91425">
            <a:noAutofit/>
          </a:bodyPr>
          <a:lstStyle>
            <a:lvl1pPr indent="-304800" lvl="0" marL="457200">
              <a:lnSpc>
                <a:spcPct val="100000"/>
              </a:lnSpc>
              <a:spcBef>
                <a:spcPts val="0"/>
              </a:spcBef>
              <a:spcAft>
                <a:spcPts val="0"/>
              </a:spcAft>
              <a:buClr>
                <a:schemeClr val="dk2"/>
              </a:buClr>
              <a:buSzPts val="1200"/>
              <a:buAutoNum type="arabicPeriod"/>
              <a:defRPr sz="1200"/>
            </a:lvl1pPr>
            <a:lvl2pPr indent="-304800" lvl="1" marL="914400">
              <a:lnSpc>
                <a:spcPct val="100000"/>
              </a:lnSpc>
              <a:spcBef>
                <a:spcPts val="0"/>
              </a:spcBef>
              <a:spcAft>
                <a:spcPts val="0"/>
              </a:spcAft>
              <a:buClr>
                <a:srgbClr val="434343"/>
              </a:buClr>
              <a:buSzPts val="1200"/>
              <a:buFont typeface="Roboto Condensed Light"/>
              <a:buAutoNum type="alphaLcPeriod"/>
              <a:defRPr sz="1200"/>
            </a:lvl2pPr>
            <a:lvl3pPr indent="-304800" lvl="2" marL="1371600">
              <a:lnSpc>
                <a:spcPct val="100000"/>
              </a:lnSpc>
              <a:spcBef>
                <a:spcPts val="0"/>
              </a:spcBef>
              <a:spcAft>
                <a:spcPts val="0"/>
              </a:spcAft>
              <a:buClr>
                <a:srgbClr val="434343"/>
              </a:buClr>
              <a:buSzPts val="1200"/>
              <a:buFont typeface="Roboto Condensed Light"/>
              <a:buAutoNum type="romanLcPeriod"/>
              <a:defRPr sz="1200"/>
            </a:lvl3pPr>
            <a:lvl4pPr indent="-304800" lvl="3" marL="1828800">
              <a:lnSpc>
                <a:spcPct val="100000"/>
              </a:lnSpc>
              <a:spcBef>
                <a:spcPts val="0"/>
              </a:spcBef>
              <a:spcAft>
                <a:spcPts val="0"/>
              </a:spcAft>
              <a:buClr>
                <a:srgbClr val="434343"/>
              </a:buClr>
              <a:buSzPts val="1200"/>
              <a:buFont typeface="Roboto Condensed Light"/>
              <a:buAutoNum type="arabicPeriod"/>
              <a:defRPr sz="1200"/>
            </a:lvl4pPr>
            <a:lvl5pPr indent="-304800" lvl="4" marL="2286000">
              <a:lnSpc>
                <a:spcPct val="100000"/>
              </a:lnSpc>
              <a:spcBef>
                <a:spcPts val="0"/>
              </a:spcBef>
              <a:spcAft>
                <a:spcPts val="0"/>
              </a:spcAft>
              <a:buClr>
                <a:srgbClr val="434343"/>
              </a:buClr>
              <a:buSzPts val="1200"/>
              <a:buFont typeface="Roboto Condensed Light"/>
              <a:buAutoNum type="alphaLcPeriod"/>
              <a:defRPr sz="1200"/>
            </a:lvl5pPr>
            <a:lvl6pPr indent="-304800" lvl="5" marL="2743200">
              <a:lnSpc>
                <a:spcPct val="100000"/>
              </a:lnSpc>
              <a:spcBef>
                <a:spcPts val="0"/>
              </a:spcBef>
              <a:spcAft>
                <a:spcPts val="0"/>
              </a:spcAft>
              <a:buClr>
                <a:srgbClr val="434343"/>
              </a:buClr>
              <a:buSzPts val="1200"/>
              <a:buFont typeface="Roboto Condensed Light"/>
              <a:buAutoNum type="romanLcPeriod"/>
              <a:defRPr sz="1200"/>
            </a:lvl6pPr>
            <a:lvl7pPr indent="-304800" lvl="6" marL="3200400">
              <a:lnSpc>
                <a:spcPct val="100000"/>
              </a:lnSpc>
              <a:spcBef>
                <a:spcPts val="0"/>
              </a:spcBef>
              <a:spcAft>
                <a:spcPts val="0"/>
              </a:spcAft>
              <a:buClr>
                <a:srgbClr val="434343"/>
              </a:buClr>
              <a:buSzPts val="1200"/>
              <a:buFont typeface="Roboto Condensed Light"/>
              <a:buAutoNum type="arabicPeriod"/>
              <a:defRPr sz="1200"/>
            </a:lvl7pPr>
            <a:lvl8pPr indent="-304800" lvl="7" marL="3657600">
              <a:lnSpc>
                <a:spcPct val="100000"/>
              </a:lnSpc>
              <a:spcBef>
                <a:spcPts val="0"/>
              </a:spcBef>
              <a:spcAft>
                <a:spcPts val="0"/>
              </a:spcAft>
              <a:buClr>
                <a:srgbClr val="434343"/>
              </a:buClr>
              <a:buSzPts val="1200"/>
              <a:buFont typeface="Roboto Condensed Light"/>
              <a:buAutoNum type="alphaLcPeriod"/>
              <a:defRPr sz="1200"/>
            </a:lvl8pPr>
            <a:lvl9pPr indent="-304800" lvl="8" marL="4114800">
              <a:lnSpc>
                <a:spcPct val="100000"/>
              </a:lnSpc>
              <a:spcBef>
                <a:spcPts val="0"/>
              </a:spcBef>
              <a:spcAft>
                <a:spcPts val="0"/>
              </a:spcAft>
              <a:buClr>
                <a:srgbClr val="434343"/>
              </a:buClr>
              <a:buSzPts val="1200"/>
              <a:buFont typeface="Roboto Condensed Light"/>
              <a:buAutoNum type="romanLcPeriod"/>
              <a:defRPr sz="1200"/>
            </a:lvl9pPr>
          </a:lstStyle>
          <a:p/>
        </p:txBody>
      </p:sp>
      <p:sp>
        <p:nvSpPr>
          <p:cNvPr id="113" name="Google Shape;113;p4"/>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000"/>
              <a:buFont typeface="Fredoka One"/>
              <a:buNone/>
              <a:defRPr/>
            </a:lvl1pPr>
            <a:lvl2pPr lvl="1" rtl="0" algn="ctr">
              <a:spcBef>
                <a:spcPts val="0"/>
              </a:spcBef>
              <a:spcAft>
                <a:spcPts val="0"/>
              </a:spcAft>
              <a:buSzPts val="3000"/>
              <a:buFont typeface="Fredoka One"/>
              <a:buNone/>
              <a:defRPr sz="3000">
                <a:latin typeface="Fredoka One"/>
                <a:ea typeface="Fredoka One"/>
                <a:cs typeface="Fredoka One"/>
                <a:sym typeface="Fredoka One"/>
              </a:defRPr>
            </a:lvl2pPr>
            <a:lvl3pPr lvl="2" rtl="0" algn="ctr">
              <a:spcBef>
                <a:spcPts val="0"/>
              </a:spcBef>
              <a:spcAft>
                <a:spcPts val="0"/>
              </a:spcAft>
              <a:buSzPts val="3000"/>
              <a:buFont typeface="Fredoka One"/>
              <a:buNone/>
              <a:defRPr sz="3000">
                <a:latin typeface="Fredoka One"/>
                <a:ea typeface="Fredoka One"/>
                <a:cs typeface="Fredoka One"/>
                <a:sym typeface="Fredoka One"/>
              </a:defRPr>
            </a:lvl3pPr>
            <a:lvl4pPr lvl="3" rtl="0" algn="ctr">
              <a:spcBef>
                <a:spcPts val="0"/>
              </a:spcBef>
              <a:spcAft>
                <a:spcPts val="0"/>
              </a:spcAft>
              <a:buSzPts val="3000"/>
              <a:buFont typeface="Fredoka One"/>
              <a:buNone/>
              <a:defRPr sz="3000">
                <a:latin typeface="Fredoka One"/>
                <a:ea typeface="Fredoka One"/>
                <a:cs typeface="Fredoka One"/>
                <a:sym typeface="Fredoka One"/>
              </a:defRPr>
            </a:lvl4pPr>
            <a:lvl5pPr lvl="4" rtl="0" algn="ctr">
              <a:spcBef>
                <a:spcPts val="0"/>
              </a:spcBef>
              <a:spcAft>
                <a:spcPts val="0"/>
              </a:spcAft>
              <a:buSzPts val="3000"/>
              <a:buFont typeface="Fredoka One"/>
              <a:buNone/>
              <a:defRPr sz="3000">
                <a:latin typeface="Fredoka One"/>
                <a:ea typeface="Fredoka One"/>
                <a:cs typeface="Fredoka One"/>
                <a:sym typeface="Fredoka One"/>
              </a:defRPr>
            </a:lvl5pPr>
            <a:lvl6pPr lvl="5" rtl="0" algn="ctr">
              <a:spcBef>
                <a:spcPts val="0"/>
              </a:spcBef>
              <a:spcAft>
                <a:spcPts val="0"/>
              </a:spcAft>
              <a:buSzPts val="3000"/>
              <a:buFont typeface="Fredoka One"/>
              <a:buNone/>
              <a:defRPr sz="3000">
                <a:latin typeface="Fredoka One"/>
                <a:ea typeface="Fredoka One"/>
                <a:cs typeface="Fredoka One"/>
                <a:sym typeface="Fredoka One"/>
              </a:defRPr>
            </a:lvl6pPr>
            <a:lvl7pPr lvl="6" rtl="0" algn="ctr">
              <a:spcBef>
                <a:spcPts val="0"/>
              </a:spcBef>
              <a:spcAft>
                <a:spcPts val="0"/>
              </a:spcAft>
              <a:buSzPts val="3000"/>
              <a:buFont typeface="Fredoka One"/>
              <a:buNone/>
              <a:defRPr sz="3000">
                <a:latin typeface="Fredoka One"/>
                <a:ea typeface="Fredoka One"/>
                <a:cs typeface="Fredoka One"/>
                <a:sym typeface="Fredoka One"/>
              </a:defRPr>
            </a:lvl7pPr>
            <a:lvl8pPr lvl="7" rtl="0" algn="ctr">
              <a:spcBef>
                <a:spcPts val="0"/>
              </a:spcBef>
              <a:spcAft>
                <a:spcPts val="0"/>
              </a:spcAft>
              <a:buSzPts val="3000"/>
              <a:buFont typeface="Fredoka One"/>
              <a:buNone/>
              <a:defRPr sz="3000">
                <a:latin typeface="Fredoka One"/>
                <a:ea typeface="Fredoka One"/>
                <a:cs typeface="Fredoka One"/>
                <a:sym typeface="Fredoka One"/>
              </a:defRPr>
            </a:lvl8pPr>
            <a:lvl9pPr lvl="8" rtl="0" algn="ctr">
              <a:spcBef>
                <a:spcPts val="0"/>
              </a:spcBef>
              <a:spcAft>
                <a:spcPts val="0"/>
              </a:spcAft>
              <a:buSzPts val="3000"/>
              <a:buFont typeface="Fredoka One"/>
              <a:buNone/>
              <a:defRPr sz="3000">
                <a:latin typeface="Fredoka One"/>
                <a:ea typeface="Fredoka One"/>
                <a:cs typeface="Fredoka One"/>
                <a:sym typeface="Fredoka 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4" name="Shape 114"/>
        <p:cNvGrpSpPr/>
        <p:nvPr/>
      </p:nvGrpSpPr>
      <p:grpSpPr>
        <a:xfrm>
          <a:off x="0" y="0"/>
          <a:ext cx="0" cy="0"/>
          <a:chOff x="0" y="0"/>
          <a:chExt cx="0" cy="0"/>
        </a:xfrm>
      </p:grpSpPr>
      <p:grpSp>
        <p:nvGrpSpPr>
          <p:cNvPr id="115" name="Google Shape;115;p5"/>
          <p:cNvGrpSpPr/>
          <p:nvPr/>
        </p:nvGrpSpPr>
        <p:grpSpPr>
          <a:xfrm>
            <a:off x="5368428" y="-2371849"/>
            <a:ext cx="7166740" cy="6435526"/>
            <a:chOff x="5368428" y="-2371849"/>
            <a:chExt cx="7166740" cy="6435526"/>
          </a:xfrm>
        </p:grpSpPr>
        <p:sp>
          <p:nvSpPr>
            <p:cNvPr id="116" name="Google Shape;116;p5"/>
            <p:cNvSpPr/>
            <p:nvPr/>
          </p:nvSpPr>
          <p:spPr>
            <a:xfrm>
              <a:off x="5368428" y="-2371849"/>
              <a:ext cx="7166740" cy="6435526"/>
            </a:xfrm>
            <a:custGeom>
              <a:rect b="b" l="l" r="r" t="t"/>
              <a:pathLst>
                <a:path extrusionOk="0" h="64222" w="71519">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 name="Google Shape;117;p5"/>
            <p:cNvGrpSpPr/>
            <p:nvPr/>
          </p:nvGrpSpPr>
          <p:grpSpPr>
            <a:xfrm flipH="1" rot="-5400000">
              <a:off x="8268109" y="1815891"/>
              <a:ext cx="618213" cy="306426"/>
              <a:chOff x="5989375" y="1843575"/>
              <a:chExt cx="136525" cy="67675"/>
            </a:xfrm>
          </p:grpSpPr>
          <p:sp>
            <p:nvSpPr>
              <p:cNvPr id="118" name="Google Shape;118;p5"/>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5"/>
            <p:cNvGrpSpPr/>
            <p:nvPr/>
          </p:nvGrpSpPr>
          <p:grpSpPr>
            <a:xfrm>
              <a:off x="8375532" y="539146"/>
              <a:ext cx="1228886" cy="2188720"/>
              <a:chOff x="8389396" y="1055350"/>
              <a:chExt cx="1228886" cy="2188720"/>
            </a:xfrm>
          </p:grpSpPr>
          <p:sp>
            <p:nvSpPr>
              <p:cNvPr id="127" name="Google Shape;127;p5"/>
              <p:cNvSpPr/>
              <p:nvPr/>
            </p:nvSpPr>
            <p:spPr>
              <a:xfrm>
                <a:off x="8421616" y="1130946"/>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a:off x="8389396" y="1055350"/>
                <a:ext cx="95651" cy="95575"/>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9" name="Google Shape;129;p5"/>
          <p:cNvGrpSpPr/>
          <p:nvPr/>
        </p:nvGrpSpPr>
        <p:grpSpPr>
          <a:xfrm>
            <a:off x="-2504900" y="387590"/>
            <a:ext cx="6322114" cy="7873283"/>
            <a:chOff x="-2504900" y="387590"/>
            <a:chExt cx="6322114" cy="7873283"/>
          </a:xfrm>
        </p:grpSpPr>
        <p:grpSp>
          <p:nvGrpSpPr>
            <p:cNvPr id="130" name="Google Shape;130;p5"/>
            <p:cNvGrpSpPr/>
            <p:nvPr/>
          </p:nvGrpSpPr>
          <p:grpSpPr>
            <a:xfrm>
              <a:off x="827762" y="4158773"/>
              <a:ext cx="471865" cy="38050"/>
              <a:chOff x="6298452" y="2390050"/>
              <a:chExt cx="140725" cy="11350"/>
            </a:xfrm>
          </p:grpSpPr>
          <p:sp>
            <p:nvSpPr>
              <p:cNvPr id="131" name="Google Shape;131;p5"/>
              <p:cNvSpPr/>
              <p:nvPr/>
            </p:nvSpPr>
            <p:spPr>
              <a:xfrm>
                <a:off x="6298452" y="2390050"/>
                <a:ext cx="70375" cy="11350"/>
              </a:xfrm>
              <a:custGeom>
                <a:rect b="b" l="l" r="r" t="t"/>
                <a:pathLst>
                  <a:path extrusionOk="0" h="454" w="2815">
                    <a:moveTo>
                      <a:pt x="1" y="1"/>
                    </a:moveTo>
                    <a:lnTo>
                      <a:pt x="1" y="453"/>
                    </a:lnTo>
                    <a:lnTo>
                      <a:pt x="2815" y="453"/>
                    </a:lnTo>
                    <a:lnTo>
                      <a:pt x="28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
              <p:cNvSpPr/>
              <p:nvPr/>
            </p:nvSpPr>
            <p:spPr>
              <a:xfrm>
                <a:off x="6382427" y="2390050"/>
                <a:ext cx="35150" cy="11350"/>
              </a:xfrm>
              <a:custGeom>
                <a:rect b="b" l="l" r="r" t="t"/>
                <a:pathLst>
                  <a:path extrusionOk="0" h="454" w="1406">
                    <a:moveTo>
                      <a:pt x="0" y="1"/>
                    </a:moveTo>
                    <a:lnTo>
                      <a:pt x="0" y="453"/>
                    </a:lnTo>
                    <a:lnTo>
                      <a:pt x="1405" y="453"/>
                    </a:lnTo>
                    <a:lnTo>
                      <a:pt x="14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p:nvPr/>
            </p:nvSpPr>
            <p:spPr>
              <a:xfrm>
                <a:off x="6427952" y="2390050"/>
                <a:ext cx="11225" cy="11350"/>
              </a:xfrm>
              <a:custGeom>
                <a:rect b="b" l="l" r="r" t="t"/>
                <a:pathLst>
                  <a:path extrusionOk="0" h="454" w="449">
                    <a:moveTo>
                      <a:pt x="1" y="1"/>
                    </a:moveTo>
                    <a:lnTo>
                      <a:pt x="1" y="453"/>
                    </a:lnTo>
                    <a:lnTo>
                      <a:pt x="449" y="453"/>
                    </a:lnTo>
                    <a:lnTo>
                      <a:pt x="4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5"/>
            <p:cNvGrpSpPr/>
            <p:nvPr/>
          </p:nvGrpSpPr>
          <p:grpSpPr>
            <a:xfrm>
              <a:off x="-2504900" y="387590"/>
              <a:ext cx="6322114" cy="7873283"/>
              <a:chOff x="-2504900" y="387590"/>
              <a:chExt cx="6322114" cy="7873283"/>
            </a:xfrm>
          </p:grpSpPr>
          <p:grpSp>
            <p:nvGrpSpPr>
              <p:cNvPr id="135" name="Google Shape;135;p5"/>
              <p:cNvGrpSpPr/>
              <p:nvPr/>
            </p:nvGrpSpPr>
            <p:grpSpPr>
              <a:xfrm>
                <a:off x="-1553565" y="387590"/>
                <a:ext cx="2381713" cy="3328977"/>
                <a:chOff x="7655072" y="-407632"/>
                <a:chExt cx="2008529" cy="2807368"/>
              </a:xfrm>
            </p:grpSpPr>
            <p:sp>
              <p:nvSpPr>
                <p:cNvPr id="136" name="Google Shape;136;p5"/>
                <p:cNvSpPr/>
                <p:nvPr/>
              </p:nvSpPr>
              <p:spPr>
                <a:xfrm>
                  <a:off x="7685059" y="-336851"/>
                  <a:ext cx="1930325" cy="2689498"/>
                </a:xfrm>
                <a:custGeom>
                  <a:rect b="b" l="l" r="r" t="t"/>
                  <a:pathLst>
                    <a:path extrusionOk="0" h="45293" w="32508">
                      <a:moveTo>
                        <a:pt x="0" y="1"/>
                      </a:moveTo>
                      <a:lnTo>
                        <a:pt x="0" y="8351"/>
                      </a:lnTo>
                      <a:lnTo>
                        <a:pt x="15447" y="8351"/>
                      </a:lnTo>
                      <a:lnTo>
                        <a:pt x="24998" y="17901"/>
                      </a:lnTo>
                      <a:lnTo>
                        <a:pt x="24998" y="38040"/>
                      </a:lnTo>
                      <a:lnTo>
                        <a:pt x="32251" y="45293"/>
                      </a:lnTo>
                      <a:lnTo>
                        <a:pt x="32507" y="45037"/>
                      </a:lnTo>
                      <a:lnTo>
                        <a:pt x="25358" y="37888"/>
                      </a:lnTo>
                      <a:lnTo>
                        <a:pt x="25358" y="17749"/>
                      </a:lnTo>
                      <a:lnTo>
                        <a:pt x="15651" y="8043"/>
                      </a:lnTo>
                      <a:lnTo>
                        <a:pt x="15595" y="7986"/>
                      </a:lnTo>
                      <a:lnTo>
                        <a:pt x="365" y="7986"/>
                      </a:lnTo>
                      <a:lnTo>
                        <a:pt x="3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a:off x="8734422" y="271200"/>
                  <a:ext cx="332350" cy="332528"/>
                </a:xfrm>
                <a:custGeom>
                  <a:rect b="b" l="l" r="r" t="t"/>
                  <a:pathLst>
                    <a:path extrusionOk="0" h="5600" w="5597">
                      <a:moveTo>
                        <a:pt x="1" y="0"/>
                      </a:moveTo>
                      <a:lnTo>
                        <a:pt x="1" y="1597"/>
                      </a:lnTo>
                      <a:lnTo>
                        <a:pt x="2002" y="3599"/>
                      </a:lnTo>
                      <a:lnTo>
                        <a:pt x="4004" y="5600"/>
                      </a:lnTo>
                      <a:lnTo>
                        <a:pt x="5597" y="5600"/>
                      </a:lnTo>
                      <a:lnTo>
                        <a:pt x="2799" y="280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a:off x="7655072" y="-407632"/>
                  <a:ext cx="81588" cy="81529"/>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a:off x="9568236" y="2317969"/>
                  <a:ext cx="95364" cy="81766"/>
                </a:xfrm>
                <a:custGeom>
                  <a:rect b="b" l="l" r="r" t="t"/>
                  <a:pathLst>
                    <a:path extrusionOk="0" h="1377" w="1606">
                      <a:moveTo>
                        <a:pt x="917" y="364"/>
                      </a:moveTo>
                      <a:cubicBezTo>
                        <a:pt x="1097" y="364"/>
                        <a:pt x="1242" y="512"/>
                        <a:pt x="1242" y="688"/>
                      </a:cubicBezTo>
                      <a:cubicBezTo>
                        <a:pt x="1242" y="883"/>
                        <a:pt x="1082" y="1012"/>
                        <a:pt x="916" y="1012"/>
                      </a:cubicBezTo>
                      <a:cubicBezTo>
                        <a:pt x="837" y="1012"/>
                        <a:pt x="755" y="982"/>
                        <a:pt x="689" y="916"/>
                      </a:cubicBezTo>
                      <a:cubicBezTo>
                        <a:pt x="485" y="712"/>
                        <a:pt x="629" y="364"/>
                        <a:pt x="917" y="364"/>
                      </a:cubicBezTo>
                      <a:close/>
                      <a:moveTo>
                        <a:pt x="915" y="1"/>
                      </a:moveTo>
                      <a:cubicBezTo>
                        <a:pt x="746" y="1"/>
                        <a:pt x="573" y="63"/>
                        <a:pt x="433" y="203"/>
                      </a:cubicBezTo>
                      <a:cubicBezTo>
                        <a:pt x="1" y="636"/>
                        <a:pt x="309" y="1376"/>
                        <a:pt x="917" y="1376"/>
                      </a:cubicBezTo>
                      <a:cubicBezTo>
                        <a:pt x="1298" y="1372"/>
                        <a:pt x="1606" y="1068"/>
                        <a:pt x="1606" y="688"/>
                      </a:cubicBezTo>
                      <a:cubicBezTo>
                        <a:pt x="1606" y="274"/>
                        <a:pt x="1267" y="1"/>
                        <a:pt x="9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a:off x="7692897" y="-144282"/>
                  <a:ext cx="497783" cy="292387"/>
                </a:xfrm>
                <a:custGeom>
                  <a:rect b="b" l="l" r="r" t="t"/>
                  <a:pathLst>
                    <a:path extrusionOk="0" h="4924" w="8383">
                      <a:moveTo>
                        <a:pt x="100" y="0"/>
                      </a:moveTo>
                      <a:lnTo>
                        <a:pt x="0" y="104"/>
                      </a:lnTo>
                      <a:lnTo>
                        <a:pt x="2498" y="2598"/>
                      </a:lnTo>
                      <a:lnTo>
                        <a:pt x="5957" y="2598"/>
                      </a:lnTo>
                      <a:lnTo>
                        <a:pt x="8282" y="4924"/>
                      </a:lnTo>
                      <a:lnTo>
                        <a:pt x="8382" y="4820"/>
                      </a:lnTo>
                      <a:lnTo>
                        <a:pt x="6017" y="2454"/>
                      </a:lnTo>
                      <a:lnTo>
                        <a:pt x="2558" y="2454"/>
                      </a:lnTo>
                      <a:lnTo>
                        <a:pt x="1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5"/>
              <p:cNvGrpSpPr/>
              <p:nvPr/>
            </p:nvGrpSpPr>
            <p:grpSpPr>
              <a:xfrm>
                <a:off x="-2504900" y="1005827"/>
                <a:ext cx="6322114" cy="7255046"/>
                <a:chOff x="-2504900" y="1005827"/>
                <a:chExt cx="6322114" cy="7255046"/>
              </a:xfrm>
            </p:grpSpPr>
            <p:sp>
              <p:nvSpPr>
                <p:cNvPr id="142" name="Google Shape;142;p5"/>
                <p:cNvSpPr/>
                <p:nvPr/>
              </p:nvSpPr>
              <p:spPr>
                <a:xfrm>
                  <a:off x="-2504900" y="1005827"/>
                  <a:ext cx="6322114" cy="7255046"/>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a:off x="-118934" y="3399771"/>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44" name="Google Shape;144;p5"/>
          <p:cNvSpPr txBox="1"/>
          <p:nvPr>
            <p:ph idx="1" type="subTitle"/>
          </p:nvPr>
        </p:nvSpPr>
        <p:spPr>
          <a:xfrm>
            <a:off x="1254788" y="2601579"/>
            <a:ext cx="27768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145" name="Google Shape;145;p5"/>
          <p:cNvSpPr txBox="1"/>
          <p:nvPr>
            <p:ph idx="2" type="subTitle"/>
          </p:nvPr>
        </p:nvSpPr>
        <p:spPr>
          <a:xfrm>
            <a:off x="1254788" y="2972979"/>
            <a:ext cx="2776800" cy="88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46" name="Google Shape;146;p5"/>
          <p:cNvSpPr txBox="1"/>
          <p:nvPr>
            <p:ph idx="3" type="subTitle"/>
          </p:nvPr>
        </p:nvSpPr>
        <p:spPr>
          <a:xfrm>
            <a:off x="5112413" y="2601579"/>
            <a:ext cx="27768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147" name="Google Shape;147;p5"/>
          <p:cNvSpPr txBox="1"/>
          <p:nvPr>
            <p:ph idx="4" type="subTitle"/>
          </p:nvPr>
        </p:nvSpPr>
        <p:spPr>
          <a:xfrm>
            <a:off x="5112413" y="2972979"/>
            <a:ext cx="2776800" cy="88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48" name="Google Shape;148;p5"/>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Fredoka One"/>
              <a:buNone/>
              <a:defRPr/>
            </a:lvl1pPr>
            <a:lvl2pPr lvl="1"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p:txBody>
      </p:sp>
      <p:sp>
        <p:nvSpPr>
          <p:cNvPr id="149" name="Google Shape;149;p5"/>
          <p:cNvSpPr txBox="1"/>
          <p:nvPr>
            <p:ph hasCustomPrompt="1" idx="5" type="title"/>
          </p:nvPr>
        </p:nvSpPr>
        <p:spPr>
          <a:xfrm>
            <a:off x="2200238" y="2019699"/>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50" name="Google Shape;150;p5"/>
          <p:cNvSpPr txBox="1"/>
          <p:nvPr>
            <p:ph hasCustomPrompt="1" idx="6" type="title"/>
          </p:nvPr>
        </p:nvSpPr>
        <p:spPr>
          <a:xfrm>
            <a:off x="6057863" y="2019699"/>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1" name="Shape 151"/>
        <p:cNvGrpSpPr/>
        <p:nvPr/>
      </p:nvGrpSpPr>
      <p:grpSpPr>
        <a:xfrm>
          <a:off x="0" y="0"/>
          <a:ext cx="0" cy="0"/>
          <a:chOff x="0" y="0"/>
          <a:chExt cx="0" cy="0"/>
        </a:xfrm>
      </p:grpSpPr>
      <p:grpSp>
        <p:nvGrpSpPr>
          <p:cNvPr id="152" name="Google Shape;152;p6"/>
          <p:cNvGrpSpPr/>
          <p:nvPr/>
        </p:nvGrpSpPr>
        <p:grpSpPr>
          <a:xfrm>
            <a:off x="-859697" y="-661345"/>
            <a:ext cx="2552998" cy="2062932"/>
            <a:chOff x="-859697" y="-661345"/>
            <a:chExt cx="2552998" cy="2062932"/>
          </a:xfrm>
        </p:grpSpPr>
        <p:sp>
          <p:nvSpPr>
            <p:cNvPr id="153" name="Google Shape;153;p6"/>
            <p:cNvSpPr/>
            <p:nvPr/>
          </p:nvSpPr>
          <p:spPr>
            <a:xfrm>
              <a:off x="-859697" y="-661345"/>
              <a:ext cx="2552998" cy="1507261"/>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
            <p:cNvSpPr/>
            <p:nvPr/>
          </p:nvSpPr>
          <p:spPr>
            <a:xfrm>
              <a:off x="-107627" y="-466741"/>
              <a:ext cx="1226141" cy="1868328"/>
            </a:xfrm>
            <a:custGeom>
              <a:rect b="b" l="l" r="r" t="t"/>
              <a:pathLst>
                <a:path extrusionOk="0" h="14823" w="9728">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6"/>
          <p:cNvGrpSpPr/>
          <p:nvPr/>
        </p:nvGrpSpPr>
        <p:grpSpPr>
          <a:xfrm>
            <a:off x="7218415" y="1203967"/>
            <a:ext cx="3942356" cy="4639226"/>
            <a:chOff x="7276179" y="1051567"/>
            <a:chExt cx="3942356" cy="4639226"/>
          </a:xfrm>
        </p:grpSpPr>
        <p:sp>
          <p:nvSpPr>
            <p:cNvPr id="156" name="Google Shape;156;p6"/>
            <p:cNvSpPr/>
            <p:nvPr/>
          </p:nvSpPr>
          <p:spPr>
            <a:xfrm>
              <a:off x="7276179" y="3686213"/>
              <a:ext cx="3031826" cy="2004580"/>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 name="Google Shape;157;p6"/>
            <p:cNvGrpSpPr/>
            <p:nvPr/>
          </p:nvGrpSpPr>
          <p:grpSpPr>
            <a:xfrm>
              <a:off x="8615789" y="1051567"/>
              <a:ext cx="2602747" cy="3802366"/>
              <a:chOff x="278245" y="-112475"/>
              <a:chExt cx="2281910" cy="3333654"/>
            </a:xfrm>
          </p:grpSpPr>
          <p:grpSp>
            <p:nvGrpSpPr>
              <p:cNvPr id="158" name="Google Shape;158;p6"/>
              <p:cNvGrpSpPr/>
              <p:nvPr/>
            </p:nvGrpSpPr>
            <p:grpSpPr>
              <a:xfrm>
                <a:off x="278245" y="-112475"/>
                <a:ext cx="2281910" cy="3264909"/>
                <a:chOff x="1181475" y="2060725"/>
                <a:chExt cx="600250" cy="858825"/>
              </a:xfrm>
            </p:grpSpPr>
            <p:sp>
              <p:nvSpPr>
                <p:cNvPr id="159" name="Google Shape;159;p6"/>
                <p:cNvSpPr/>
                <p:nvPr/>
              </p:nvSpPr>
              <p:spPr>
                <a:xfrm>
                  <a:off x="1181475" y="2060725"/>
                  <a:ext cx="600250" cy="858825"/>
                </a:xfrm>
                <a:custGeom>
                  <a:rect b="b" l="l" r="r" t="t"/>
                  <a:pathLst>
                    <a:path extrusionOk="0" h="34353" w="2401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
                <p:cNvSpPr/>
                <p:nvPr/>
              </p:nvSpPr>
              <p:spPr>
                <a:xfrm>
                  <a:off x="1194400" y="2571875"/>
                  <a:ext cx="129400" cy="204375"/>
                </a:xfrm>
                <a:custGeom>
                  <a:rect b="b" l="l" r="r" t="t"/>
                  <a:pathLst>
                    <a:path extrusionOk="0" h="8175" w="5176">
                      <a:moveTo>
                        <a:pt x="0" y="1"/>
                      </a:moveTo>
                      <a:lnTo>
                        <a:pt x="0" y="3087"/>
                      </a:lnTo>
                      <a:lnTo>
                        <a:pt x="5088" y="8175"/>
                      </a:lnTo>
                      <a:lnTo>
                        <a:pt x="5176" y="8087"/>
                      </a:lnTo>
                      <a:lnTo>
                        <a:pt x="124" y="3035"/>
                      </a:lnTo>
                      <a:lnTo>
                        <a:pt x="1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6"/>
              <p:cNvSpPr/>
              <p:nvPr/>
            </p:nvSpPr>
            <p:spPr>
              <a:xfrm>
                <a:off x="336260" y="3109317"/>
                <a:ext cx="130395" cy="111862"/>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2" name="Google Shape;162;p6"/>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000"/>
              <a:buFont typeface="Fredoka One"/>
              <a:buNone/>
              <a:defRPr/>
            </a:lvl1pPr>
            <a:lvl2pPr lvl="1" rtl="0" algn="ctr">
              <a:spcBef>
                <a:spcPts val="0"/>
              </a:spcBef>
              <a:spcAft>
                <a:spcPts val="0"/>
              </a:spcAft>
              <a:buSzPts val="3000"/>
              <a:buFont typeface="Fredoka One"/>
              <a:buNone/>
              <a:defRPr sz="3000">
                <a:latin typeface="Fredoka One"/>
                <a:ea typeface="Fredoka One"/>
                <a:cs typeface="Fredoka One"/>
                <a:sym typeface="Fredoka One"/>
              </a:defRPr>
            </a:lvl2pPr>
            <a:lvl3pPr lvl="2" rtl="0" algn="ctr">
              <a:spcBef>
                <a:spcPts val="0"/>
              </a:spcBef>
              <a:spcAft>
                <a:spcPts val="0"/>
              </a:spcAft>
              <a:buSzPts val="3000"/>
              <a:buFont typeface="Fredoka One"/>
              <a:buNone/>
              <a:defRPr sz="3000">
                <a:latin typeface="Fredoka One"/>
                <a:ea typeface="Fredoka One"/>
                <a:cs typeface="Fredoka One"/>
                <a:sym typeface="Fredoka One"/>
              </a:defRPr>
            </a:lvl3pPr>
            <a:lvl4pPr lvl="3" rtl="0" algn="ctr">
              <a:spcBef>
                <a:spcPts val="0"/>
              </a:spcBef>
              <a:spcAft>
                <a:spcPts val="0"/>
              </a:spcAft>
              <a:buSzPts val="3000"/>
              <a:buFont typeface="Fredoka One"/>
              <a:buNone/>
              <a:defRPr sz="3000">
                <a:latin typeface="Fredoka One"/>
                <a:ea typeface="Fredoka One"/>
                <a:cs typeface="Fredoka One"/>
                <a:sym typeface="Fredoka One"/>
              </a:defRPr>
            </a:lvl4pPr>
            <a:lvl5pPr lvl="4" rtl="0" algn="ctr">
              <a:spcBef>
                <a:spcPts val="0"/>
              </a:spcBef>
              <a:spcAft>
                <a:spcPts val="0"/>
              </a:spcAft>
              <a:buSzPts val="3000"/>
              <a:buFont typeface="Fredoka One"/>
              <a:buNone/>
              <a:defRPr sz="3000">
                <a:latin typeface="Fredoka One"/>
                <a:ea typeface="Fredoka One"/>
                <a:cs typeface="Fredoka One"/>
                <a:sym typeface="Fredoka One"/>
              </a:defRPr>
            </a:lvl5pPr>
            <a:lvl6pPr lvl="5" rtl="0" algn="ctr">
              <a:spcBef>
                <a:spcPts val="0"/>
              </a:spcBef>
              <a:spcAft>
                <a:spcPts val="0"/>
              </a:spcAft>
              <a:buSzPts val="3000"/>
              <a:buFont typeface="Fredoka One"/>
              <a:buNone/>
              <a:defRPr sz="3000">
                <a:latin typeface="Fredoka One"/>
                <a:ea typeface="Fredoka One"/>
                <a:cs typeface="Fredoka One"/>
                <a:sym typeface="Fredoka One"/>
              </a:defRPr>
            </a:lvl6pPr>
            <a:lvl7pPr lvl="6" rtl="0" algn="ctr">
              <a:spcBef>
                <a:spcPts val="0"/>
              </a:spcBef>
              <a:spcAft>
                <a:spcPts val="0"/>
              </a:spcAft>
              <a:buSzPts val="3000"/>
              <a:buFont typeface="Fredoka One"/>
              <a:buNone/>
              <a:defRPr sz="3000">
                <a:latin typeface="Fredoka One"/>
                <a:ea typeface="Fredoka One"/>
                <a:cs typeface="Fredoka One"/>
                <a:sym typeface="Fredoka One"/>
              </a:defRPr>
            </a:lvl7pPr>
            <a:lvl8pPr lvl="7" rtl="0" algn="ctr">
              <a:spcBef>
                <a:spcPts val="0"/>
              </a:spcBef>
              <a:spcAft>
                <a:spcPts val="0"/>
              </a:spcAft>
              <a:buSzPts val="3000"/>
              <a:buFont typeface="Fredoka One"/>
              <a:buNone/>
              <a:defRPr sz="3000">
                <a:latin typeface="Fredoka One"/>
                <a:ea typeface="Fredoka One"/>
                <a:cs typeface="Fredoka One"/>
                <a:sym typeface="Fredoka One"/>
              </a:defRPr>
            </a:lvl8pPr>
            <a:lvl9pPr lvl="8" rtl="0" algn="ctr">
              <a:spcBef>
                <a:spcPts val="0"/>
              </a:spcBef>
              <a:spcAft>
                <a:spcPts val="0"/>
              </a:spcAft>
              <a:buSzPts val="3000"/>
              <a:buFont typeface="Fredoka One"/>
              <a:buNone/>
              <a:defRPr sz="3000">
                <a:latin typeface="Fredoka One"/>
                <a:ea typeface="Fredoka One"/>
                <a:cs typeface="Fredoka One"/>
                <a:sym typeface="Fredoka 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3" name="Shape 163"/>
        <p:cNvGrpSpPr/>
        <p:nvPr/>
      </p:nvGrpSpPr>
      <p:grpSpPr>
        <a:xfrm>
          <a:off x="0" y="0"/>
          <a:ext cx="0" cy="0"/>
          <a:chOff x="0" y="0"/>
          <a:chExt cx="0" cy="0"/>
        </a:xfrm>
      </p:grpSpPr>
      <p:grpSp>
        <p:nvGrpSpPr>
          <p:cNvPr id="164" name="Google Shape;164;p7"/>
          <p:cNvGrpSpPr/>
          <p:nvPr/>
        </p:nvGrpSpPr>
        <p:grpSpPr>
          <a:xfrm>
            <a:off x="-1088076" y="-1000252"/>
            <a:ext cx="3803740" cy="4516379"/>
            <a:chOff x="-1060422" y="-1000252"/>
            <a:chExt cx="3803740" cy="4516379"/>
          </a:xfrm>
        </p:grpSpPr>
        <p:sp>
          <p:nvSpPr>
            <p:cNvPr id="165" name="Google Shape;165;p7"/>
            <p:cNvSpPr/>
            <p:nvPr/>
          </p:nvSpPr>
          <p:spPr>
            <a:xfrm>
              <a:off x="-1060422" y="-8"/>
              <a:ext cx="2552998" cy="1507261"/>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7"/>
            <p:cNvGrpSpPr/>
            <p:nvPr/>
          </p:nvGrpSpPr>
          <p:grpSpPr>
            <a:xfrm>
              <a:off x="945461" y="736374"/>
              <a:ext cx="219510" cy="219124"/>
              <a:chOff x="1466575" y="2391250"/>
              <a:chExt cx="59575" cy="59475"/>
            </a:xfrm>
          </p:grpSpPr>
          <p:sp>
            <p:nvSpPr>
              <p:cNvPr id="167" name="Google Shape;167;p7"/>
              <p:cNvSpPr/>
              <p:nvPr/>
            </p:nvSpPr>
            <p:spPr>
              <a:xfrm>
                <a:off x="1491600" y="2391250"/>
                <a:ext cx="9425" cy="59475"/>
              </a:xfrm>
              <a:custGeom>
                <a:rect b="b" l="l" r="r" t="t"/>
                <a:pathLst>
                  <a:path extrusionOk="0" h="2379" w="377">
                    <a:moveTo>
                      <a:pt x="0" y="1"/>
                    </a:moveTo>
                    <a:lnTo>
                      <a:pt x="0" y="2379"/>
                    </a:lnTo>
                    <a:lnTo>
                      <a:pt x="377" y="2379"/>
                    </a:lnTo>
                    <a:lnTo>
                      <a:pt x="3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7"/>
              <p:cNvSpPr/>
              <p:nvPr/>
            </p:nvSpPr>
            <p:spPr>
              <a:xfrm>
                <a:off x="1466575" y="2416275"/>
                <a:ext cx="59575" cy="9425"/>
              </a:xfrm>
              <a:custGeom>
                <a:rect b="b" l="l" r="r" t="t"/>
                <a:pathLst>
                  <a:path extrusionOk="0" h="377" w="2383">
                    <a:moveTo>
                      <a:pt x="1" y="1"/>
                    </a:moveTo>
                    <a:lnTo>
                      <a:pt x="1" y="377"/>
                    </a:lnTo>
                    <a:lnTo>
                      <a:pt x="2382" y="377"/>
                    </a:lnTo>
                    <a:lnTo>
                      <a:pt x="238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7"/>
            <p:cNvGrpSpPr/>
            <p:nvPr/>
          </p:nvGrpSpPr>
          <p:grpSpPr>
            <a:xfrm>
              <a:off x="-384164" y="-1000252"/>
              <a:ext cx="3127481" cy="4516379"/>
              <a:chOff x="278245" y="-184325"/>
              <a:chExt cx="2358228" cy="3405504"/>
            </a:xfrm>
          </p:grpSpPr>
          <p:grpSp>
            <p:nvGrpSpPr>
              <p:cNvPr id="170" name="Google Shape;170;p7"/>
              <p:cNvGrpSpPr/>
              <p:nvPr/>
            </p:nvGrpSpPr>
            <p:grpSpPr>
              <a:xfrm>
                <a:off x="278245" y="-184325"/>
                <a:ext cx="2358228" cy="3336759"/>
                <a:chOff x="1181475" y="2041825"/>
                <a:chExt cx="620325" cy="877725"/>
              </a:xfrm>
            </p:grpSpPr>
            <p:sp>
              <p:nvSpPr>
                <p:cNvPr id="171" name="Google Shape;171;p7"/>
                <p:cNvSpPr/>
                <p:nvPr/>
              </p:nvSpPr>
              <p:spPr>
                <a:xfrm>
                  <a:off x="1185375" y="2377350"/>
                  <a:ext cx="119525" cy="119500"/>
                </a:xfrm>
                <a:custGeom>
                  <a:rect b="b" l="l" r="r" t="t"/>
                  <a:pathLst>
                    <a:path extrusionOk="0" h="4780" w="4781">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
                <p:cNvSpPr/>
                <p:nvPr/>
              </p:nvSpPr>
              <p:spPr>
                <a:xfrm>
                  <a:off x="1767500" y="2041825"/>
                  <a:ext cx="34300" cy="29425"/>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
                <p:cNvSpPr/>
                <p:nvPr/>
              </p:nvSpPr>
              <p:spPr>
                <a:xfrm>
                  <a:off x="1181475" y="2060725"/>
                  <a:ext cx="600250" cy="858825"/>
                </a:xfrm>
                <a:custGeom>
                  <a:rect b="b" l="l" r="r" t="t"/>
                  <a:pathLst>
                    <a:path extrusionOk="0" h="34353" w="2401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7"/>
                <p:cNvSpPr/>
                <p:nvPr/>
              </p:nvSpPr>
              <p:spPr>
                <a:xfrm>
                  <a:off x="1260925" y="2268575"/>
                  <a:ext cx="243200" cy="370575"/>
                </a:xfrm>
                <a:custGeom>
                  <a:rect b="b" l="l" r="r" t="t"/>
                  <a:pathLst>
                    <a:path extrusionOk="0" h="14823" w="9728">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
                <p:cNvSpPr/>
                <p:nvPr/>
              </p:nvSpPr>
              <p:spPr>
                <a:xfrm>
                  <a:off x="1194400" y="2571875"/>
                  <a:ext cx="129400" cy="204375"/>
                </a:xfrm>
                <a:custGeom>
                  <a:rect b="b" l="l" r="r" t="t"/>
                  <a:pathLst>
                    <a:path extrusionOk="0" h="8175" w="5176">
                      <a:moveTo>
                        <a:pt x="0" y="1"/>
                      </a:moveTo>
                      <a:lnTo>
                        <a:pt x="0" y="3087"/>
                      </a:lnTo>
                      <a:lnTo>
                        <a:pt x="5088" y="8175"/>
                      </a:lnTo>
                      <a:lnTo>
                        <a:pt x="5176" y="8087"/>
                      </a:lnTo>
                      <a:lnTo>
                        <a:pt x="124" y="3035"/>
                      </a:lnTo>
                      <a:lnTo>
                        <a:pt x="1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7"/>
              <p:cNvSpPr/>
              <p:nvPr/>
            </p:nvSpPr>
            <p:spPr>
              <a:xfrm>
                <a:off x="336260" y="3109317"/>
                <a:ext cx="130395" cy="111862"/>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7" name="Google Shape;177;p7"/>
          <p:cNvGrpSpPr/>
          <p:nvPr/>
        </p:nvGrpSpPr>
        <p:grpSpPr>
          <a:xfrm>
            <a:off x="265779" y="4373872"/>
            <a:ext cx="4306224" cy="2966902"/>
            <a:chOff x="293432" y="4373872"/>
            <a:chExt cx="4306224" cy="2966902"/>
          </a:xfrm>
        </p:grpSpPr>
        <p:grpSp>
          <p:nvGrpSpPr>
            <p:cNvPr id="178" name="Google Shape;178;p7"/>
            <p:cNvGrpSpPr/>
            <p:nvPr/>
          </p:nvGrpSpPr>
          <p:grpSpPr>
            <a:xfrm>
              <a:off x="3565695" y="4429961"/>
              <a:ext cx="801674" cy="397824"/>
              <a:chOff x="1622300" y="2291700"/>
              <a:chExt cx="118800" cy="58950"/>
            </a:xfrm>
          </p:grpSpPr>
          <p:sp>
            <p:nvSpPr>
              <p:cNvPr id="179" name="Google Shape;179;p7"/>
              <p:cNvSpPr/>
              <p:nvPr/>
            </p:nvSpPr>
            <p:spPr>
              <a:xfrm>
                <a:off x="1672825" y="2291800"/>
                <a:ext cx="17950" cy="17825"/>
              </a:xfrm>
              <a:custGeom>
                <a:rect b="b" l="l" r="r" t="t"/>
                <a:pathLst>
                  <a:path extrusionOk="0" h="713" w="718">
                    <a:moveTo>
                      <a:pt x="101" y="0"/>
                    </a:moveTo>
                    <a:lnTo>
                      <a:pt x="1" y="96"/>
                    </a:lnTo>
                    <a:lnTo>
                      <a:pt x="621" y="713"/>
                    </a:lnTo>
                    <a:lnTo>
                      <a:pt x="717" y="617"/>
                    </a:lnTo>
                    <a:lnTo>
                      <a:pt x="1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
              <p:cNvSpPr/>
              <p:nvPr/>
            </p:nvSpPr>
            <p:spPr>
              <a:xfrm>
                <a:off x="1672825" y="2291700"/>
                <a:ext cx="17950" cy="17925"/>
              </a:xfrm>
              <a:custGeom>
                <a:rect b="b" l="l" r="r" t="t"/>
                <a:pathLst>
                  <a:path extrusionOk="0" h="717" w="718">
                    <a:moveTo>
                      <a:pt x="621" y="0"/>
                    </a:moveTo>
                    <a:lnTo>
                      <a:pt x="1" y="621"/>
                    </a:lnTo>
                    <a:lnTo>
                      <a:pt x="101" y="717"/>
                    </a:lnTo>
                    <a:lnTo>
                      <a:pt x="717" y="100"/>
                    </a:lnTo>
                    <a:lnTo>
                      <a:pt x="6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
              <p:cNvSpPr/>
              <p:nvPr/>
            </p:nvSpPr>
            <p:spPr>
              <a:xfrm>
                <a:off x="1723150" y="2291700"/>
                <a:ext cx="17950" cy="17925"/>
              </a:xfrm>
              <a:custGeom>
                <a:rect b="b" l="l" r="r" t="t"/>
                <a:pathLst>
                  <a:path extrusionOk="0" h="717" w="718">
                    <a:moveTo>
                      <a:pt x="97" y="0"/>
                    </a:moveTo>
                    <a:lnTo>
                      <a:pt x="1" y="100"/>
                    </a:lnTo>
                    <a:lnTo>
                      <a:pt x="617" y="717"/>
                    </a:lnTo>
                    <a:lnTo>
                      <a:pt x="718" y="621"/>
                    </a:lnTo>
                    <a:lnTo>
                      <a:pt x="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
              <p:cNvSpPr/>
              <p:nvPr/>
            </p:nvSpPr>
            <p:spPr>
              <a:xfrm>
                <a:off x="1723150" y="2291700"/>
                <a:ext cx="17950" cy="17925"/>
              </a:xfrm>
              <a:custGeom>
                <a:rect b="b" l="l" r="r" t="t"/>
                <a:pathLst>
                  <a:path extrusionOk="0" h="717" w="718">
                    <a:moveTo>
                      <a:pt x="617" y="0"/>
                    </a:moveTo>
                    <a:lnTo>
                      <a:pt x="1" y="621"/>
                    </a:lnTo>
                    <a:lnTo>
                      <a:pt x="101" y="717"/>
                    </a:lnTo>
                    <a:lnTo>
                      <a:pt x="718" y="100"/>
                    </a:lnTo>
                    <a:lnTo>
                      <a:pt x="6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
              <p:cNvSpPr/>
              <p:nvPr/>
            </p:nvSpPr>
            <p:spPr>
              <a:xfrm>
                <a:off x="1622300" y="2332725"/>
                <a:ext cx="17825" cy="17925"/>
              </a:xfrm>
              <a:custGeom>
                <a:rect b="b" l="l" r="r" t="t"/>
                <a:pathLst>
                  <a:path extrusionOk="0" h="717" w="713">
                    <a:moveTo>
                      <a:pt x="96" y="0"/>
                    </a:moveTo>
                    <a:lnTo>
                      <a:pt x="0" y="96"/>
                    </a:lnTo>
                    <a:lnTo>
                      <a:pt x="617" y="717"/>
                    </a:lnTo>
                    <a:lnTo>
                      <a:pt x="713" y="617"/>
                    </a:lnTo>
                    <a:lnTo>
                      <a:pt x="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
              <p:cNvSpPr/>
              <p:nvPr/>
            </p:nvSpPr>
            <p:spPr>
              <a:xfrm>
                <a:off x="1622300" y="2332725"/>
                <a:ext cx="17825" cy="17925"/>
              </a:xfrm>
              <a:custGeom>
                <a:rect b="b" l="l" r="r" t="t"/>
                <a:pathLst>
                  <a:path extrusionOk="0" h="717" w="713">
                    <a:moveTo>
                      <a:pt x="617" y="0"/>
                    </a:moveTo>
                    <a:lnTo>
                      <a:pt x="0" y="617"/>
                    </a:lnTo>
                    <a:lnTo>
                      <a:pt x="96" y="717"/>
                    </a:lnTo>
                    <a:lnTo>
                      <a:pt x="713" y="96"/>
                    </a:lnTo>
                    <a:lnTo>
                      <a:pt x="6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
              <p:cNvSpPr/>
              <p:nvPr/>
            </p:nvSpPr>
            <p:spPr>
              <a:xfrm>
                <a:off x="1672525" y="2332625"/>
                <a:ext cx="17950" cy="17925"/>
              </a:xfrm>
              <a:custGeom>
                <a:rect b="b" l="l" r="r" t="t"/>
                <a:pathLst>
                  <a:path extrusionOk="0" h="717" w="718">
                    <a:moveTo>
                      <a:pt x="101" y="0"/>
                    </a:moveTo>
                    <a:lnTo>
                      <a:pt x="1" y="100"/>
                    </a:lnTo>
                    <a:lnTo>
                      <a:pt x="621" y="717"/>
                    </a:lnTo>
                    <a:lnTo>
                      <a:pt x="717" y="621"/>
                    </a:lnTo>
                    <a:lnTo>
                      <a:pt x="1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
              <p:cNvSpPr/>
              <p:nvPr/>
            </p:nvSpPr>
            <p:spPr>
              <a:xfrm>
                <a:off x="1672525" y="2332725"/>
                <a:ext cx="17950" cy="17925"/>
              </a:xfrm>
              <a:custGeom>
                <a:rect b="b" l="l" r="r" t="t"/>
                <a:pathLst>
                  <a:path extrusionOk="0" h="717" w="718">
                    <a:moveTo>
                      <a:pt x="621" y="0"/>
                    </a:moveTo>
                    <a:lnTo>
                      <a:pt x="1" y="617"/>
                    </a:lnTo>
                    <a:lnTo>
                      <a:pt x="101" y="717"/>
                    </a:lnTo>
                    <a:lnTo>
                      <a:pt x="717" y="96"/>
                    </a:lnTo>
                    <a:lnTo>
                      <a:pt x="6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 name="Google Shape;187;p7"/>
            <p:cNvGrpSpPr/>
            <p:nvPr/>
          </p:nvGrpSpPr>
          <p:grpSpPr>
            <a:xfrm flipH="1" rot="5400000">
              <a:off x="963093" y="3704212"/>
              <a:ext cx="2966902" cy="4306224"/>
              <a:chOff x="6769513" y="299393"/>
              <a:chExt cx="1308620" cy="1899525"/>
            </a:xfrm>
          </p:grpSpPr>
          <p:sp>
            <p:nvSpPr>
              <p:cNvPr id="188" name="Google Shape;188;p7"/>
              <p:cNvSpPr/>
              <p:nvPr/>
            </p:nvSpPr>
            <p:spPr>
              <a:xfrm>
                <a:off x="7817889" y="1007055"/>
                <a:ext cx="252070" cy="252070"/>
              </a:xfrm>
              <a:custGeom>
                <a:rect b="b" l="l" r="r" t="t"/>
                <a:pathLst>
                  <a:path extrusionOk="0" h="4564" w="4564">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7"/>
              <p:cNvSpPr/>
              <p:nvPr/>
            </p:nvSpPr>
            <p:spPr>
              <a:xfrm>
                <a:off x="7983027" y="2137006"/>
                <a:ext cx="72351" cy="61913"/>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
              <p:cNvSpPr/>
              <p:nvPr/>
            </p:nvSpPr>
            <p:spPr>
              <a:xfrm>
                <a:off x="6769513" y="299393"/>
                <a:ext cx="61968" cy="61747"/>
              </a:xfrm>
              <a:custGeom>
                <a:rect b="b" l="l" r="r" t="t"/>
                <a:pathLst>
                  <a:path extrusionOk="0" h="1118" w="1122">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
              <p:cNvSpPr/>
              <p:nvPr/>
            </p:nvSpPr>
            <p:spPr>
              <a:xfrm>
                <a:off x="6811985" y="339214"/>
                <a:ext cx="1266148" cy="1811765"/>
              </a:xfrm>
              <a:custGeom>
                <a:rect b="b" l="l" r="r" t="t"/>
                <a:pathLst>
                  <a:path extrusionOk="0" h="32804" w="22925">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
              <p:cNvSpPr/>
              <p:nvPr/>
            </p:nvSpPr>
            <p:spPr>
              <a:xfrm>
                <a:off x="7397589" y="777575"/>
                <a:ext cx="512976" cy="781781"/>
              </a:xfrm>
              <a:custGeom>
                <a:rect b="b" l="l" r="r" t="t"/>
                <a:pathLst>
                  <a:path extrusionOk="0" h="14155" w="9288">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
              <p:cNvSpPr/>
              <p:nvPr/>
            </p:nvSpPr>
            <p:spPr>
              <a:xfrm>
                <a:off x="7777847" y="1417359"/>
                <a:ext cx="273112" cy="431181"/>
              </a:xfrm>
              <a:custGeom>
                <a:rect b="b" l="l" r="r" t="t"/>
                <a:pathLst>
                  <a:path extrusionOk="0" h="7807" w="4945">
                    <a:moveTo>
                      <a:pt x="4824" y="1"/>
                    </a:moveTo>
                    <a:lnTo>
                      <a:pt x="4824" y="2899"/>
                    </a:lnTo>
                    <a:lnTo>
                      <a:pt x="1" y="7722"/>
                    </a:lnTo>
                    <a:lnTo>
                      <a:pt x="85" y="7806"/>
                    </a:lnTo>
                    <a:lnTo>
                      <a:pt x="4944" y="2951"/>
                    </a:lnTo>
                    <a:lnTo>
                      <a:pt x="49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4" name="Google Shape;194;p7"/>
          <p:cNvSpPr txBox="1"/>
          <p:nvPr>
            <p:ph type="title"/>
          </p:nvPr>
        </p:nvSpPr>
        <p:spPr>
          <a:xfrm>
            <a:off x="945441" y="1323878"/>
            <a:ext cx="3442500" cy="1431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195" name="Google Shape;195;p7"/>
          <p:cNvSpPr txBox="1"/>
          <p:nvPr>
            <p:ph idx="1" type="subTitle"/>
          </p:nvPr>
        </p:nvSpPr>
        <p:spPr>
          <a:xfrm>
            <a:off x="945450" y="2750728"/>
            <a:ext cx="3442500" cy="1076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6" name="Shape 196"/>
        <p:cNvGrpSpPr/>
        <p:nvPr/>
      </p:nvGrpSpPr>
      <p:grpSpPr>
        <a:xfrm>
          <a:off x="0" y="0"/>
          <a:ext cx="0" cy="0"/>
          <a:chOff x="0" y="0"/>
          <a:chExt cx="0" cy="0"/>
        </a:xfrm>
      </p:grpSpPr>
      <p:grpSp>
        <p:nvGrpSpPr>
          <p:cNvPr id="197" name="Google Shape;197;p8"/>
          <p:cNvGrpSpPr/>
          <p:nvPr/>
        </p:nvGrpSpPr>
        <p:grpSpPr>
          <a:xfrm>
            <a:off x="-1897800" y="-564139"/>
            <a:ext cx="12137626" cy="7877286"/>
            <a:chOff x="-1897800" y="-564139"/>
            <a:chExt cx="12137626" cy="7877286"/>
          </a:xfrm>
        </p:grpSpPr>
        <p:sp>
          <p:nvSpPr>
            <p:cNvPr id="198" name="Google Shape;198;p8"/>
            <p:cNvSpPr/>
            <p:nvPr/>
          </p:nvSpPr>
          <p:spPr>
            <a:xfrm flipH="1">
              <a:off x="6899664" y="-444798"/>
              <a:ext cx="3031826" cy="2004580"/>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p:nvPr/>
          </p:nvSpPr>
          <p:spPr>
            <a:xfrm>
              <a:off x="-1897800" y="1636082"/>
              <a:ext cx="6322101" cy="5677064"/>
            </a:xfrm>
            <a:custGeom>
              <a:rect b="b" l="l" r="r" t="t"/>
              <a:pathLst>
                <a:path extrusionOk="0" h="64222" w="71519">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 name="Google Shape;200;p8"/>
            <p:cNvGrpSpPr/>
            <p:nvPr/>
          </p:nvGrpSpPr>
          <p:grpSpPr>
            <a:xfrm>
              <a:off x="2033644" y="4281755"/>
              <a:ext cx="618213" cy="306426"/>
              <a:chOff x="5989375" y="1843575"/>
              <a:chExt cx="136525" cy="67675"/>
            </a:xfrm>
          </p:grpSpPr>
          <p:sp>
            <p:nvSpPr>
              <p:cNvPr id="201" name="Google Shape;201;p8"/>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8"/>
            <p:cNvGrpSpPr/>
            <p:nvPr/>
          </p:nvGrpSpPr>
          <p:grpSpPr>
            <a:xfrm>
              <a:off x="726170" y="3312113"/>
              <a:ext cx="1228886" cy="2188720"/>
              <a:chOff x="8389396" y="1055350"/>
              <a:chExt cx="1228886" cy="2188720"/>
            </a:xfrm>
          </p:grpSpPr>
          <p:sp>
            <p:nvSpPr>
              <p:cNvPr id="210" name="Google Shape;210;p8"/>
              <p:cNvSpPr/>
              <p:nvPr/>
            </p:nvSpPr>
            <p:spPr>
              <a:xfrm>
                <a:off x="8421616" y="1130946"/>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p:nvPr/>
            </p:nvSpPr>
            <p:spPr>
              <a:xfrm>
                <a:off x="8389396" y="1055350"/>
                <a:ext cx="95651" cy="95575"/>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8"/>
            <p:cNvSpPr/>
            <p:nvPr/>
          </p:nvSpPr>
          <p:spPr>
            <a:xfrm>
              <a:off x="6877775" y="3554813"/>
              <a:ext cx="3075605" cy="2033485"/>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 name="Google Shape;213;p8"/>
            <p:cNvGrpSpPr/>
            <p:nvPr/>
          </p:nvGrpSpPr>
          <p:grpSpPr>
            <a:xfrm flipH="1" rot="5400000">
              <a:off x="8547291" y="741426"/>
              <a:ext cx="1228900" cy="2156171"/>
              <a:chOff x="455034" y="-121633"/>
              <a:chExt cx="629947" cy="1105275"/>
            </a:xfrm>
          </p:grpSpPr>
          <p:sp>
            <p:nvSpPr>
              <p:cNvPr id="214" name="Google Shape;214;p8"/>
              <p:cNvSpPr/>
              <p:nvPr/>
            </p:nvSpPr>
            <p:spPr>
              <a:xfrm>
                <a:off x="1007193" y="917077"/>
                <a:ext cx="77788" cy="66565"/>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
              <p:cNvSpPr/>
              <p:nvPr/>
            </p:nvSpPr>
            <p:spPr>
              <a:xfrm>
                <a:off x="455034" y="-121633"/>
                <a:ext cx="592137" cy="1045622"/>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 name="Google Shape;216;p8"/>
            <p:cNvGrpSpPr/>
            <p:nvPr/>
          </p:nvGrpSpPr>
          <p:grpSpPr>
            <a:xfrm flipH="1" rot="5400000">
              <a:off x="8103897" y="2323328"/>
              <a:ext cx="471865" cy="38050"/>
              <a:chOff x="6298452" y="2390050"/>
              <a:chExt cx="140725" cy="11350"/>
            </a:xfrm>
          </p:grpSpPr>
          <p:sp>
            <p:nvSpPr>
              <p:cNvPr id="217" name="Google Shape;217;p8"/>
              <p:cNvSpPr/>
              <p:nvPr/>
            </p:nvSpPr>
            <p:spPr>
              <a:xfrm>
                <a:off x="6298452" y="2390050"/>
                <a:ext cx="70375" cy="11350"/>
              </a:xfrm>
              <a:custGeom>
                <a:rect b="b" l="l" r="r" t="t"/>
                <a:pathLst>
                  <a:path extrusionOk="0" h="454" w="2815">
                    <a:moveTo>
                      <a:pt x="1" y="1"/>
                    </a:moveTo>
                    <a:lnTo>
                      <a:pt x="1" y="453"/>
                    </a:lnTo>
                    <a:lnTo>
                      <a:pt x="2815" y="453"/>
                    </a:lnTo>
                    <a:lnTo>
                      <a:pt x="28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
              <p:cNvSpPr/>
              <p:nvPr/>
            </p:nvSpPr>
            <p:spPr>
              <a:xfrm>
                <a:off x="6382427" y="2390050"/>
                <a:ext cx="35150" cy="11350"/>
              </a:xfrm>
              <a:custGeom>
                <a:rect b="b" l="l" r="r" t="t"/>
                <a:pathLst>
                  <a:path extrusionOk="0" h="454" w="1406">
                    <a:moveTo>
                      <a:pt x="0" y="1"/>
                    </a:moveTo>
                    <a:lnTo>
                      <a:pt x="0" y="453"/>
                    </a:lnTo>
                    <a:lnTo>
                      <a:pt x="1405" y="453"/>
                    </a:lnTo>
                    <a:lnTo>
                      <a:pt x="14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p:nvPr/>
            </p:nvSpPr>
            <p:spPr>
              <a:xfrm>
                <a:off x="6427952" y="2390050"/>
                <a:ext cx="11225" cy="11350"/>
              </a:xfrm>
              <a:custGeom>
                <a:rect b="b" l="l" r="r" t="t"/>
                <a:pathLst>
                  <a:path extrusionOk="0" h="454" w="449">
                    <a:moveTo>
                      <a:pt x="1" y="1"/>
                    </a:moveTo>
                    <a:lnTo>
                      <a:pt x="1" y="453"/>
                    </a:lnTo>
                    <a:lnTo>
                      <a:pt x="449" y="453"/>
                    </a:lnTo>
                    <a:lnTo>
                      <a:pt x="4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8"/>
            <p:cNvGrpSpPr/>
            <p:nvPr/>
          </p:nvGrpSpPr>
          <p:grpSpPr>
            <a:xfrm rot="5400000">
              <a:off x="5977384" y="2664541"/>
              <a:ext cx="2375896" cy="3296652"/>
              <a:chOff x="2132995" y="960308"/>
              <a:chExt cx="496177" cy="688438"/>
            </a:xfrm>
          </p:grpSpPr>
          <p:sp>
            <p:nvSpPr>
              <p:cNvPr id="221" name="Google Shape;221;p8"/>
              <p:cNvSpPr/>
              <p:nvPr/>
            </p:nvSpPr>
            <p:spPr>
              <a:xfrm>
                <a:off x="2143863" y="977753"/>
                <a:ext cx="473252" cy="659302"/>
              </a:xfrm>
              <a:custGeom>
                <a:rect b="b" l="l" r="r" t="t"/>
                <a:pathLst>
                  <a:path extrusionOk="0" h="14437" w="10363">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8"/>
              <p:cNvSpPr/>
              <p:nvPr/>
            </p:nvSpPr>
            <p:spPr>
              <a:xfrm>
                <a:off x="2401063" y="1126948"/>
                <a:ext cx="81608" cy="81608"/>
              </a:xfrm>
              <a:custGeom>
                <a:rect b="b" l="l" r="r" t="t"/>
                <a:pathLst>
                  <a:path extrusionOk="0" h="1787" w="1787">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8"/>
              <p:cNvSpPr/>
              <p:nvPr/>
            </p:nvSpPr>
            <p:spPr>
              <a:xfrm>
                <a:off x="2132995" y="960308"/>
                <a:ext cx="23610" cy="20231"/>
              </a:xfrm>
              <a:custGeom>
                <a:rect b="b" l="l" r="r" t="t"/>
                <a:pathLst>
                  <a:path extrusionOk="0" h="443" w="517">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8"/>
              <p:cNvSpPr/>
              <p:nvPr/>
            </p:nvSpPr>
            <p:spPr>
              <a:xfrm>
                <a:off x="2605425" y="1628651"/>
                <a:ext cx="23747" cy="20094"/>
              </a:xfrm>
              <a:custGeom>
                <a:rect b="b" l="l" r="r" t="t"/>
                <a:pathLst>
                  <a:path extrusionOk="0" h="440" w="52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p:nvPr/>
            </p:nvSpPr>
            <p:spPr>
              <a:xfrm>
                <a:off x="2145827" y="1025155"/>
                <a:ext cx="122024" cy="71515"/>
              </a:xfrm>
              <a:custGeom>
                <a:rect b="b" l="l" r="r" t="t"/>
                <a:pathLst>
                  <a:path extrusionOk="0" h="1566" w="2672">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 name="Google Shape;226;p8"/>
            <p:cNvGrpSpPr/>
            <p:nvPr/>
          </p:nvGrpSpPr>
          <p:grpSpPr>
            <a:xfrm>
              <a:off x="1592506" y="555320"/>
              <a:ext cx="457201" cy="78377"/>
              <a:chOff x="3029245" y="907035"/>
              <a:chExt cx="129011" cy="22560"/>
            </a:xfrm>
          </p:grpSpPr>
          <p:sp>
            <p:nvSpPr>
              <p:cNvPr id="227" name="Google Shape;227;p8"/>
              <p:cNvSpPr/>
              <p:nvPr/>
            </p:nvSpPr>
            <p:spPr>
              <a:xfrm>
                <a:off x="3126380" y="907035"/>
                <a:ext cx="31876" cy="22560"/>
              </a:xfrm>
              <a:custGeom>
                <a:rect b="b" l="l" r="r" t="t"/>
                <a:pathLst>
                  <a:path extrusionOk="0" h="494" w="698">
                    <a:moveTo>
                      <a:pt x="408" y="0"/>
                    </a:moveTo>
                    <a:lnTo>
                      <a:pt x="0" y="494"/>
                    </a:lnTo>
                    <a:lnTo>
                      <a:pt x="289" y="494"/>
                    </a:lnTo>
                    <a:lnTo>
                      <a:pt x="6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8"/>
              <p:cNvSpPr/>
              <p:nvPr/>
            </p:nvSpPr>
            <p:spPr>
              <a:xfrm>
                <a:off x="3101902" y="907035"/>
                <a:ext cx="31876" cy="22560"/>
              </a:xfrm>
              <a:custGeom>
                <a:rect b="b" l="l" r="r" t="t"/>
                <a:pathLst>
                  <a:path extrusionOk="0" h="494" w="698">
                    <a:moveTo>
                      <a:pt x="409" y="0"/>
                    </a:moveTo>
                    <a:lnTo>
                      <a:pt x="0" y="494"/>
                    </a:lnTo>
                    <a:lnTo>
                      <a:pt x="289" y="494"/>
                    </a:lnTo>
                    <a:lnTo>
                      <a:pt x="6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8"/>
              <p:cNvSpPr/>
              <p:nvPr/>
            </p:nvSpPr>
            <p:spPr>
              <a:xfrm>
                <a:off x="3077790" y="907035"/>
                <a:ext cx="31922" cy="22560"/>
              </a:xfrm>
              <a:custGeom>
                <a:rect b="b" l="l" r="r" t="t"/>
                <a:pathLst>
                  <a:path extrusionOk="0" h="494" w="699">
                    <a:moveTo>
                      <a:pt x="409" y="0"/>
                    </a:moveTo>
                    <a:lnTo>
                      <a:pt x="1" y="494"/>
                    </a:lnTo>
                    <a:lnTo>
                      <a:pt x="290" y="494"/>
                    </a:lnTo>
                    <a:lnTo>
                      <a:pt x="6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8"/>
              <p:cNvSpPr/>
              <p:nvPr/>
            </p:nvSpPr>
            <p:spPr>
              <a:xfrm>
                <a:off x="3053723" y="907035"/>
                <a:ext cx="31511" cy="22560"/>
              </a:xfrm>
              <a:custGeom>
                <a:rect b="b" l="l" r="r" t="t"/>
                <a:pathLst>
                  <a:path extrusionOk="0" h="494" w="690">
                    <a:moveTo>
                      <a:pt x="400" y="0"/>
                    </a:moveTo>
                    <a:lnTo>
                      <a:pt x="0" y="494"/>
                    </a:lnTo>
                    <a:lnTo>
                      <a:pt x="290" y="494"/>
                    </a:lnTo>
                    <a:lnTo>
                      <a:pt x="6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8"/>
              <p:cNvSpPr/>
              <p:nvPr/>
            </p:nvSpPr>
            <p:spPr>
              <a:xfrm>
                <a:off x="3029245" y="907035"/>
                <a:ext cx="31876" cy="22560"/>
              </a:xfrm>
              <a:custGeom>
                <a:rect b="b" l="l" r="r" t="t"/>
                <a:pathLst>
                  <a:path extrusionOk="0" h="494" w="698">
                    <a:moveTo>
                      <a:pt x="409" y="0"/>
                    </a:moveTo>
                    <a:lnTo>
                      <a:pt x="0" y="494"/>
                    </a:lnTo>
                    <a:lnTo>
                      <a:pt x="290" y="494"/>
                    </a:lnTo>
                    <a:lnTo>
                      <a:pt x="6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 name="Google Shape;232;p8"/>
            <p:cNvSpPr/>
            <p:nvPr/>
          </p:nvSpPr>
          <p:spPr>
            <a:xfrm>
              <a:off x="-1478400" y="2"/>
              <a:ext cx="3381525" cy="1996389"/>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 name="Google Shape;233;p8"/>
            <p:cNvGrpSpPr/>
            <p:nvPr/>
          </p:nvGrpSpPr>
          <p:grpSpPr>
            <a:xfrm flipH="1">
              <a:off x="465001" y="-564139"/>
              <a:ext cx="2374678" cy="2502550"/>
              <a:chOff x="2011428" y="602777"/>
              <a:chExt cx="774292" cy="815987"/>
            </a:xfrm>
          </p:grpSpPr>
          <p:sp>
            <p:nvSpPr>
              <p:cNvPr id="234" name="Google Shape;234;p8"/>
              <p:cNvSpPr/>
              <p:nvPr/>
            </p:nvSpPr>
            <p:spPr>
              <a:xfrm>
                <a:off x="2751470" y="1215132"/>
                <a:ext cx="15618" cy="109191"/>
              </a:xfrm>
              <a:custGeom>
                <a:rect b="b" l="l" r="r" t="t"/>
                <a:pathLst>
                  <a:path extrusionOk="0" h="2391" w="342">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8"/>
              <p:cNvSpPr/>
              <p:nvPr/>
            </p:nvSpPr>
            <p:spPr>
              <a:xfrm>
                <a:off x="2157107" y="742702"/>
                <a:ext cx="76950" cy="76995"/>
              </a:xfrm>
              <a:custGeom>
                <a:rect b="b" l="l" r="r" t="t"/>
                <a:pathLst>
                  <a:path extrusionOk="0" h="1686" w="1685">
                    <a:moveTo>
                      <a:pt x="0" y="1"/>
                    </a:moveTo>
                    <a:lnTo>
                      <a:pt x="842" y="843"/>
                    </a:lnTo>
                    <a:lnTo>
                      <a:pt x="1685" y="1685"/>
                    </a:lnTo>
                    <a:lnTo>
                      <a:pt x="1685" y="1209"/>
                    </a:lnTo>
                    <a:lnTo>
                      <a:pt x="1081" y="605"/>
                    </a:lnTo>
                    <a:lnTo>
                      <a:pt x="4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8"/>
              <p:cNvSpPr/>
              <p:nvPr/>
            </p:nvSpPr>
            <p:spPr>
              <a:xfrm>
                <a:off x="2011428" y="602777"/>
                <a:ext cx="37310" cy="32013"/>
              </a:xfrm>
              <a:custGeom>
                <a:rect b="b" l="l" r="r" t="t"/>
                <a:pathLst>
                  <a:path extrusionOk="0" h="701" w="817">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8"/>
              <p:cNvSpPr/>
              <p:nvPr/>
            </p:nvSpPr>
            <p:spPr>
              <a:xfrm>
                <a:off x="2748364" y="1386751"/>
                <a:ext cx="37356" cy="32013"/>
              </a:xfrm>
              <a:custGeom>
                <a:rect b="b" l="l" r="r" t="t"/>
                <a:pathLst>
                  <a:path extrusionOk="0" h="701" w="818">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8"/>
              <p:cNvSpPr/>
              <p:nvPr/>
            </p:nvSpPr>
            <p:spPr>
              <a:xfrm>
                <a:off x="2036271" y="623829"/>
                <a:ext cx="737804" cy="767351"/>
              </a:xfrm>
              <a:custGeom>
                <a:rect b="b" l="l" r="r" t="t"/>
                <a:pathLst>
                  <a:path extrusionOk="0" h="16803" w="16156">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8"/>
              <p:cNvSpPr/>
              <p:nvPr/>
            </p:nvSpPr>
            <p:spPr>
              <a:xfrm>
                <a:off x="2506326" y="916786"/>
                <a:ext cx="196233" cy="195822"/>
              </a:xfrm>
              <a:custGeom>
                <a:rect b="b" l="l" r="r" t="t"/>
                <a:pathLst>
                  <a:path extrusionOk="0" h="4288" w="4297">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8"/>
            <p:cNvGrpSpPr/>
            <p:nvPr/>
          </p:nvGrpSpPr>
          <p:grpSpPr>
            <a:xfrm flipH="1" rot="5400000">
              <a:off x="7897809" y="-611671"/>
              <a:ext cx="1047647" cy="1867550"/>
              <a:chOff x="4549150" y="1401575"/>
              <a:chExt cx="1183114" cy="2109034"/>
            </a:xfrm>
          </p:grpSpPr>
          <p:sp>
            <p:nvSpPr>
              <p:cNvPr id="241" name="Google Shape;241;p8"/>
              <p:cNvSpPr/>
              <p:nvPr/>
            </p:nvSpPr>
            <p:spPr>
              <a:xfrm>
                <a:off x="4549150" y="3383011"/>
                <a:ext cx="148997" cy="127598"/>
              </a:xfrm>
              <a:custGeom>
                <a:rect b="b" l="l" r="r" t="t"/>
                <a:pathLst>
                  <a:path extrusionOk="0" h="1121" w="1309">
                    <a:moveTo>
                      <a:pt x="560" y="300"/>
                    </a:moveTo>
                    <a:cubicBezTo>
                      <a:pt x="796" y="300"/>
                      <a:pt x="912" y="584"/>
                      <a:pt x="748" y="748"/>
                    </a:cubicBezTo>
                    <a:cubicBezTo>
                      <a:pt x="693" y="803"/>
                      <a:pt x="627" y="827"/>
                      <a:pt x="562" y="827"/>
                    </a:cubicBezTo>
                    <a:cubicBezTo>
                      <a:pt x="426" y="827"/>
                      <a:pt x="296" y="721"/>
                      <a:pt x="296" y="564"/>
                    </a:cubicBezTo>
                    <a:cubicBezTo>
                      <a:pt x="296" y="416"/>
                      <a:pt x="416" y="300"/>
                      <a:pt x="560" y="300"/>
                    </a:cubicBezTo>
                    <a:close/>
                    <a:moveTo>
                      <a:pt x="564" y="1"/>
                    </a:moveTo>
                    <a:cubicBezTo>
                      <a:pt x="276" y="1"/>
                      <a:pt x="1" y="226"/>
                      <a:pt x="3" y="564"/>
                    </a:cubicBezTo>
                    <a:cubicBezTo>
                      <a:pt x="3" y="872"/>
                      <a:pt x="252" y="1120"/>
                      <a:pt x="560" y="1120"/>
                    </a:cubicBezTo>
                    <a:cubicBezTo>
                      <a:pt x="1060" y="1120"/>
                      <a:pt x="1308" y="520"/>
                      <a:pt x="956" y="168"/>
                    </a:cubicBezTo>
                    <a:cubicBezTo>
                      <a:pt x="842" y="52"/>
                      <a:pt x="701" y="1"/>
                      <a:pt x="5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8"/>
              <p:cNvSpPr/>
              <p:nvPr/>
            </p:nvSpPr>
            <p:spPr>
              <a:xfrm>
                <a:off x="4597087" y="1401575"/>
                <a:ext cx="1135177" cy="2004344"/>
              </a:xfrm>
              <a:custGeom>
                <a:rect b="b" l="l" r="r" t="t"/>
                <a:pathLst>
                  <a:path extrusionOk="0" h="17609" w="9973">
                    <a:moveTo>
                      <a:pt x="9724" y="0"/>
                    </a:moveTo>
                    <a:lnTo>
                      <a:pt x="9724" y="2938"/>
                    </a:lnTo>
                    <a:lnTo>
                      <a:pt x="1" y="12661"/>
                    </a:lnTo>
                    <a:lnTo>
                      <a:pt x="1" y="17608"/>
                    </a:lnTo>
                    <a:lnTo>
                      <a:pt x="249" y="17608"/>
                    </a:lnTo>
                    <a:lnTo>
                      <a:pt x="249" y="12765"/>
                    </a:lnTo>
                    <a:lnTo>
                      <a:pt x="9972" y="3042"/>
                    </a:lnTo>
                    <a:lnTo>
                      <a:pt x="997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8"/>
            <p:cNvGrpSpPr/>
            <p:nvPr/>
          </p:nvGrpSpPr>
          <p:grpSpPr>
            <a:xfrm>
              <a:off x="-1552690" y="-385842"/>
              <a:ext cx="2375896" cy="3296652"/>
              <a:chOff x="2132995" y="960308"/>
              <a:chExt cx="496177" cy="688438"/>
            </a:xfrm>
          </p:grpSpPr>
          <p:sp>
            <p:nvSpPr>
              <p:cNvPr id="244" name="Google Shape;244;p8"/>
              <p:cNvSpPr/>
              <p:nvPr/>
            </p:nvSpPr>
            <p:spPr>
              <a:xfrm>
                <a:off x="2143863" y="977753"/>
                <a:ext cx="473252" cy="659302"/>
              </a:xfrm>
              <a:custGeom>
                <a:rect b="b" l="l" r="r" t="t"/>
                <a:pathLst>
                  <a:path extrusionOk="0" h="14437" w="10363">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8"/>
              <p:cNvSpPr/>
              <p:nvPr/>
            </p:nvSpPr>
            <p:spPr>
              <a:xfrm>
                <a:off x="2401063" y="1126948"/>
                <a:ext cx="81608" cy="81608"/>
              </a:xfrm>
              <a:custGeom>
                <a:rect b="b" l="l" r="r" t="t"/>
                <a:pathLst>
                  <a:path extrusionOk="0" h="1787" w="1787">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
              <p:cNvSpPr/>
              <p:nvPr/>
            </p:nvSpPr>
            <p:spPr>
              <a:xfrm>
                <a:off x="2132995" y="960308"/>
                <a:ext cx="23610" cy="20231"/>
              </a:xfrm>
              <a:custGeom>
                <a:rect b="b" l="l" r="r" t="t"/>
                <a:pathLst>
                  <a:path extrusionOk="0" h="443" w="517">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
              <p:cNvSpPr/>
              <p:nvPr/>
            </p:nvSpPr>
            <p:spPr>
              <a:xfrm>
                <a:off x="2605425" y="1628651"/>
                <a:ext cx="23747" cy="20094"/>
              </a:xfrm>
              <a:custGeom>
                <a:rect b="b" l="l" r="r" t="t"/>
                <a:pathLst>
                  <a:path extrusionOk="0" h="440" w="52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8"/>
              <p:cNvSpPr/>
              <p:nvPr/>
            </p:nvSpPr>
            <p:spPr>
              <a:xfrm>
                <a:off x="2145827" y="1025155"/>
                <a:ext cx="122024" cy="71515"/>
              </a:xfrm>
              <a:custGeom>
                <a:rect b="b" l="l" r="r" t="t"/>
                <a:pathLst>
                  <a:path extrusionOk="0" h="1566" w="2672">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9" name="Google Shape;249;p8"/>
          <p:cNvSpPr txBox="1"/>
          <p:nvPr>
            <p:ph type="title"/>
          </p:nvPr>
        </p:nvSpPr>
        <p:spPr>
          <a:xfrm>
            <a:off x="1269150" y="1483990"/>
            <a:ext cx="6605700" cy="222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500"/>
              <a:buNone/>
              <a:defRPr sz="7000"/>
            </a:lvl1pPr>
            <a:lvl2pPr lvl="1" rtl="0">
              <a:lnSpc>
                <a:spcPct val="80000"/>
              </a:lnSpc>
              <a:spcBef>
                <a:spcPts val="0"/>
              </a:spcBef>
              <a:spcAft>
                <a:spcPts val="0"/>
              </a:spcAft>
              <a:buSzPts val="3200"/>
              <a:buNone/>
              <a:defRPr/>
            </a:lvl2pPr>
            <a:lvl3pPr lvl="2" rtl="0">
              <a:lnSpc>
                <a:spcPct val="80000"/>
              </a:lnSpc>
              <a:spcBef>
                <a:spcPts val="0"/>
              </a:spcBef>
              <a:spcAft>
                <a:spcPts val="0"/>
              </a:spcAft>
              <a:buSzPts val="3200"/>
              <a:buNone/>
              <a:defRPr/>
            </a:lvl3pPr>
            <a:lvl4pPr lvl="3" rtl="0">
              <a:lnSpc>
                <a:spcPct val="80000"/>
              </a:lnSpc>
              <a:spcBef>
                <a:spcPts val="0"/>
              </a:spcBef>
              <a:spcAft>
                <a:spcPts val="0"/>
              </a:spcAft>
              <a:buSzPts val="3200"/>
              <a:buNone/>
              <a:defRPr/>
            </a:lvl4pPr>
            <a:lvl5pPr lvl="4" rtl="0">
              <a:lnSpc>
                <a:spcPct val="80000"/>
              </a:lnSpc>
              <a:spcBef>
                <a:spcPts val="0"/>
              </a:spcBef>
              <a:spcAft>
                <a:spcPts val="0"/>
              </a:spcAft>
              <a:buSzPts val="3200"/>
              <a:buNone/>
              <a:defRPr/>
            </a:lvl5pPr>
            <a:lvl6pPr lvl="5" rtl="0">
              <a:lnSpc>
                <a:spcPct val="80000"/>
              </a:lnSpc>
              <a:spcBef>
                <a:spcPts val="0"/>
              </a:spcBef>
              <a:spcAft>
                <a:spcPts val="0"/>
              </a:spcAft>
              <a:buSzPts val="3200"/>
              <a:buNone/>
              <a:defRPr/>
            </a:lvl6pPr>
            <a:lvl7pPr lvl="6" rtl="0">
              <a:lnSpc>
                <a:spcPct val="80000"/>
              </a:lnSpc>
              <a:spcBef>
                <a:spcPts val="0"/>
              </a:spcBef>
              <a:spcAft>
                <a:spcPts val="0"/>
              </a:spcAft>
              <a:buSzPts val="3200"/>
              <a:buNone/>
              <a:defRPr/>
            </a:lvl7pPr>
            <a:lvl8pPr lvl="7" rtl="0">
              <a:lnSpc>
                <a:spcPct val="80000"/>
              </a:lnSpc>
              <a:spcBef>
                <a:spcPts val="0"/>
              </a:spcBef>
              <a:spcAft>
                <a:spcPts val="0"/>
              </a:spcAft>
              <a:buSzPts val="3200"/>
              <a:buNone/>
              <a:defRPr/>
            </a:lvl8pPr>
            <a:lvl9pPr lvl="8" rtl="0">
              <a:lnSpc>
                <a:spcPct val="80000"/>
              </a:lnSpc>
              <a:spcBef>
                <a:spcPts val="0"/>
              </a:spcBef>
              <a:spcAft>
                <a:spcPts val="0"/>
              </a:spcAft>
              <a:buSzPts val="32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0" name="Shape 250"/>
        <p:cNvGrpSpPr/>
        <p:nvPr/>
      </p:nvGrpSpPr>
      <p:grpSpPr>
        <a:xfrm>
          <a:off x="0" y="0"/>
          <a:ext cx="0" cy="0"/>
          <a:chOff x="0" y="0"/>
          <a:chExt cx="0" cy="0"/>
        </a:xfrm>
      </p:grpSpPr>
      <p:sp>
        <p:nvSpPr>
          <p:cNvPr id="251" name="Google Shape;251;p9"/>
          <p:cNvSpPr txBox="1"/>
          <p:nvPr>
            <p:ph idx="1" type="subTitle"/>
          </p:nvPr>
        </p:nvSpPr>
        <p:spPr>
          <a:xfrm>
            <a:off x="713225" y="2347452"/>
            <a:ext cx="4732500" cy="1177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252" name="Google Shape;252;p9"/>
          <p:cNvSpPr txBox="1"/>
          <p:nvPr>
            <p:ph type="title"/>
          </p:nvPr>
        </p:nvSpPr>
        <p:spPr>
          <a:xfrm>
            <a:off x="713370" y="1697025"/>
            <a:ext cx="4732500" cy="472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600"/>
            </a:lvl1pPr>
            <a:lvl2pPr lvl="1" rtl="0">
              <a:spcBef>
                <a:spcPts val="0"/>
              </a:spcBef>
              <a:spcAft>
                <a:spcPts val="0"/>
              </a:spcAft>
              <a:buSzPts val="3200"/>
              <a:buFont typeface="Palanquin Dark"/>
              <a:buNone/>
              <a:defRPr>
                <a:latin typeface="Palanquin Dark"/>
                <a:ea typeface="Palanquin Dark"/>
                <a:cs typeface="Palanquin Dark"/>
                <a:sym typeface="Palanquin Dark"/>
              </a:defRPr>
            </a:lvl2pPr>
            <a:lvl3pPr lvl="2" rtl="0">
              <a:spcBef>
                <a:spcPts val="0"/>
              </a:spcBef>
              <a:spcAft>
                <a:spcPts val="0"/>
              </a:spcAft>
              <a:buSzPts val="3200"/>
              <a:buFont typeface="Palanquin Dark"/>
              <a:buNone/>
              <a:defRPr>
                <a:latin typeface="Palanquin Dark"/>
                <a:ea typeface="Palanquin Dark"/>
                <a:cs typeface="Palanquin Dark"/>
                <a:sym typeface="Palanquin Dark"/>
              </a:defRPr>
            </a:lvl3pPr>
            <a:lvl4pPr lvl="3" rtl="0">
              <a:spcBef>
                <a:spcPts val="0"/>
              </a:spcBef>
              <a:spcAft>
                <a:spcPts val="0"/>
              </a:spcAft>
              <a:buSzPts val="3200"/>
              <a:buFont typeface="Palanquin Dark"/>
              <a:buNone/>
              <a:defRPr>
                <a:latin typeface="Palanquin Dark"/>
                <a:ea typeface="Palanquin Dark"/>
                <a:cs typeface="Palanquin Dark"/>
                <a:sym typeface="Palanquin Dark"/>
              </a:defRPr>
            </a:lvl4pPr>
            <a:lvl5pPr lvl="4" rtl="0">
              <a:spcBef>
                <a:spcPts val="0"/>
              </a:spcBef>
              <a:spcAft>
                <a:spcPts val="0"/>
              </a:spcAft>
              <a:buSzPts val="3200"/>
              <a:buFont typeface="Palanquin Dark"/>
              <a:buNone/>
              <a:defRPr>
                <a:latin typeface="Palanquin Dark"/>
                <a:ea typeface="Palanquin Dark"/>
                <a:cs typeface="Palanquin Dark"/>
                <a:sym typeface="Palanquin Dark"/>
              </a:defRPr>
            </a:lvl5pPr>
            <a:lvl6pPr lvl="5" rtl="0">
              <a:spcBef>
                <a:spcPts val="0"/>
              </a:spcBef>
              <a:spcAft>
                <a:spcPts val="0"/>
              </a:spcAft>
              <a:buSzPts val="3200"/>
              <a:buFont typeface="Palanquin Dark"/>
              <a:buNone/>
              <a:defRPr>
                <a:latin typeface="Palanquin Dark"/>
                <a:ea typeface="Palanquin Dark"/>
                <a:cs typeface="Palanquin Dark"/>
                <a:sym typeface="Palanquin Dark"/>
              </a:defRPr>
            </a:lvl6pPr>
            <a:lvl7pPr lvl="6" rtl="0">
              <a:spcBef>
                <a:spcPts val="0"/>
              </a:spcBef>
              <a:spcAft>
                <a:spcPts val="0"/>
              </a:spcAft>
              <a:buSzPts val="3200"/>
              <a:buFont typeface="Palanquin Dark"/>
              <a:buNone/>
              <a:defRPr>
                <a:latin typeface="Palanquin Dark"/>
                <a:ea typeface="Palanquin Dark"/>
                <a:cs typeface="Palanquin Dark"/>
                <a:sym typeface="Palanquin Dark"/>
              </a:defRPr>
            </a:lvl7pPr>
            <a:lvl8pPr lvl="7" rtl="0">
              <a:spcBef>
                <a:spcPts val="0"/>
              </a:spcBef>
              <a:spcAft>
                <a:spcPts val="0"/>
              </a:spcAft>
              <a:buSzPts val="3200"/>
              <a:buFont typeface="Palanquin Dark"/>
              <a:buNone/>
              <a:defRPr>
                <a:latin typeface="Palanquin Dark"/>
                <a:ea typeface="Palanquin Dark"/>
                <a:cs typeface="Palanquin Dark"/>
                <a:sym typeface="Palanquin Dark"/>
              </a:defRPr>
            </a:lvl8pPr>
            <a:lvl9pPr lvl="8" rtl="0">
              <a:spcBef>
                <a:spcPts val="0"/>
              </a:spcBef>
              <a:spcAft>
                <a:spcPts val="0"/>
              </a:spcAft>
              <a:buSzPts val="3200"/>
              <a:buFont typeface="Palanquin Dark"/>
              <a:buNone/>
              <a:defRPr>
                <a:latin typeface="Palanquin Dark"/>
                <a:ea typeface="Palanquin Dark"/>
                <a:cs typeface="Palanquin Dark"/>
                <a:sym typeface="Palanquin Dark"/>
              </a:defRPr>
            </a:lvl9pPr>
          </a:lstStyle>
          <a:p/>
        </p:txBody>
      </p:sp>
      <p:grpSp>
        <p:nvGrpSpPr>
          <p:cNvPr id="253" name="Google Shape;253;p9"/>
          <p:cNvGrpSpPr/>
          <p:nvPr/>
        </p:nvGrpSpPr>
        <p:grpSpPr>
          <a:xfrm>
            <a:off x="4590435" y="-1007875"/>
            <a:ext cx="6038600" cy="7441011"/>
            <a:chOff x="4590435" y="-1007875"/>
            <a:chExt cx="6038600" cy="7441011"/>
          </a:xfrm>
        </p:grpSpPr>
        <p:sp>
          <p:nvSpPr>
            <p:cNvPr id="254" name="Google Shape;254;p9"/>
            <p:cNvSpPr/>
            <p:nvPr/>
          </p:nvSpPr>
          <p:spPr>
            <a:xfrm>
              <a:off x="5025290" y="1403608"/>
              <a:ext cx="5603746" cy="5029527"/>
            </a:xfrm>
            <a:custGeom>
              <a:rect b="b" l="l" r="r" t="t"/>
              <a:pathLst>
                <a:path extrusionOk="0" h="62162" w="69259">
                  <a:moveTo>
                    <a:pt x="69093" y="1"/>
                  </a:moveTo>
                  <a:lnTo>
                    <a:pt x="42864" y="26229"/>
                  </a:lnTo>
                  <a:lnTo>
                    <a:pt x="36876" y="26229"/>
                  </a:lnTo>
                  <a:lnTo>
                    <a:pt x="31719" y="31386"/>
                  </a:lnTo>
                  <a:lnTo>
                    <a:pt x="29833" y="31386"/>
                  </a:lnTo>
                  <a:lnTo>
                    <a:pt x="26063" y="35101"/>
                  </a:lnTo>
                  <a:lnTo>
                    <a:pt x="26063" y="35933"/>
                  </a:lnTo>
                  <a:lnTo>
                    <a:pt x="1" y="61995"/>
                  </a:lnTo>
                  <a:lnTo>
                    <a:pt x="167" y="62162"/>
                  </a:lnTo>
                  <a:lnTo>
                    <a:pt x="22292" y="40037"/>
                  </a:lnTo>
                  <a:lnTo>
                    <a:pt x="28059" y="40037"/>
                  </a:lnTo>
                  <a:lnTo>
                    <a:pt x="34380" y="33771"/>
                  </a:lnTo>
                  <a:lnTo>
                    <a:pt x="37153" y="33771"/>
                  </a:lnTo>
                  <a:lnTo>
                    <a:pt x="40757" y="30166"/>
                  </a:lnTo>
                  <a:lnTo>
                    <a:pt x="40757" y="28669"/>
                  </a:lnTo>
                  <a:lnTo>
                    <a:pt x="69259" y="112"/>
                  </a:lnTo>
                  <a:lnTo>
                    <a:pt x="690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9"/>
            <p:cNvSpPr/>
            <p:nvPr/>
          </p:nvSpPr>
          <p:spPr>
            <a:xfrm>
              <a:off x="4590435" y="-831208"/>
              <a:ext cx="5930985" cy="6805915"/>
            </a:xfrm>
            <a:custGeom>
              <a:rect b="b" l="l" r="r" t="t"/>
              <a:pathLst>
                <a:path extrusionOk="0" h="79795" w="69537">
                  <a:moveTo>
                    <a:pt x="69370" y="0"/>
                  </a:moveTo>
                  <a:lnTo>
                    <a:pt x="44195" y="25175"/>
                  </a:lnTo>
                  <a:lnTo>
                    <a:pt x="35379" y="33992"/>
                  </a:lnTo>
                  <a:lnTo>
                    <a:pt x="27061" y="42309"/>
                  </a:lnTo>
                  <a:lnTo>
                    <a:pt x="27061" y="52568"/>
                  </a:lnTo>
                  <a:lnTo>
                    <a:pt x="1" y="79628"/>
                  </a:lnTo>
                  <a:lnTo>
                    <a:pt x="223" y="79794"/>
                  </a:lnTo>
                  <a:lnTo>
                    <a:pt x="27061" y="52956"/>
                  </a:lnTo>
                  <a:lnTo>
                    <a:pt x="31497" y="48575"/>
                  </a:lnTo>
                  <a:lnTo>
                    <a:pt x="31497" y="46801"/>
                  </a:lnTo>
                  <a:lnTo>
                    <a:pt x="35933" y="42309"/>
                  </a:lnTo>
                  <a:lnTo>
                    <a:pt x="49851" y="42309"/>
                  </a:lnTo>
                  <a:lnTo>
                    <a:pt x="52014" y="40147"/>
                  </a:lnTo>
                  <a:lnTo>
                    <a:pt x="45027" y="33382"/>
                  </a:lnTo>
                  <a:lnTo>
                    <a:pt x="45027" y="24731"/>
                  </a:lnTo>
                  <a:lnTo>
                    <a:pt x="69536" y="222"/>
                  </a:lnTo>
                  <a:lnTo>
                    <a:pt x="6937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6" name="Google Shape;256;p9"/>
            <p:cNvGrpSpPr/>
            <p:nvPr/>
          </p:nvGrpSpPr>
          <p:grpSpPr>
            <a:xfrm>
              <a:off x="6851241" y="3872805"/>
              <a:ext cx="740238" cy="365351"/>
              <a:chOff x="7070753" y="3796525"/>
              <a:chExt cx="690971" cy="341036"/>
            </a:xfrm>
          </p:grpSpPr>
          <p:sp>
            <p:nvSpPr>
              <p:cNvPr id="257" name="Google Shape;257;p9"/>
              <p:cNvSpPr/>
              <p:nvPr/>
            </p:nvSpPr>
            <p:spPr>
              <a:xfrm>
                <a:off x="7366883" y="4034320"/>
                <a:ext cx="103241" cy="103241"/>
              </a:xfrm>
              <a:custGeom>
                <a:rect b="b" l="l" r="r" t="t"/>
                <a:pathLst>
                  <a:path extrusionOk="0" h="1276" w="1276">
                    <a:moveTo>
                      <a:pt x="1109" y="0"/>
                    </a:moveTo>
                    <a:lnTo>
                      <a:pt x="0" y="1109"/>
                    </a:lnTo>
                    <a:lnTo>
                      <a:pt x="166" y="1276"/>
                    </a:lnTo>
                    <a:lnTo>
                      <a:pt x="1275" y="167"/>
                    </a:lnTo>
                    <a:lnTo>
                      <a:pt x="11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9"/>
              <p:cNvSpPr/>
              <p:nvPr/>
            </p:nvSpPr>
            <p:spPr>
              <a:xfrm>
                <a:off x="7366883" y="4034320"/>
                <a:ext cx="103241" cy="103241"/>
              </a:xfrm>
              <a:custGeom>
                <a:rect b="b" l="l" r="r" t="t"/>
                <a:pathLst>
                  <a:path extrusionOk="0" h="1276" w="1276">
                    <a:moveTo>
                      <a:pt x="166" y="0"/>
                    </a:moveTo>
                    <a:lnTo>
                      <a:pt x="0" y="167"/>
                    </a:lnTo>
                    <a:lnTo>
                      <a:pt x="1109" y="1276"/>
                    </a:lnTo>
                    <a:lnTo>
                      <a:pt x="1275" y="1109"/>
                    </a:lnTo>
                    <a:lnTo>
                      <a:pt x="1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9"/>
              <p:cNvSpPr/>
              <p:nvPr/>
            </p:nvSpPr>
            <p:spPr>
              <a:xfrm>
                <a:off x="7658483" y="4034320"/>
                <a:ext cx="103241" cy="103241"/>
              </a:xfrm>
              <a:custGeom>
                <a:rect b="b" l="l" r="r" t="t"/>
                <a:pathLst>
                  <a:path extrusionOk="0" h="1276" w="1276">
                    <a:moveTo>
                      <a:pt x="1109" y="0"/>
                    </a:moveTo>
                    <a:lnTo>
                      <a:pt x="0" y="1109"/>
                    </a:lnTo>
                    <a:lnTo>
                      <a:pt x="222" y="1276"/>
                    </a:lnTo>
                    <a:lnTo>
                      <a:pt x="1276" y="167"/>
                    </a:lnTo>
                    <a:lnTo>
                      <a:pt x="11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9"/>
              <p:cNvSpPr/>
              <p:nvPr/>
            </p:nvSpPr>
            <p:spPr>
              <a:xfrm>
                <a:off x="7658483" y="4034320"/>
                <a:ext cx="103241" cy="103241"/>
              </a:xfrm>
              <a:custGeom>
                <a:rect b="b" l="l" r="r" t="t"/>
                <a:pathLst>
                  <a:path extrusionOk="0" h="1276" w="1276">
                    <a:moveTo>
                      <a:pt x="167" y="0"/>
                    </a:moveTo>
                    <a:lnTo>
                      <a:pt x="0" y="167"/>
                    </a:lnTo>
                    <a:lnTo>
                      <a:pt x="1109" y="1276"/>
                    </a:lnTo>
                    <a:lnTo>
                      <a:pt x="1276" y="1109"/>
                    </a:lnTo>
                    <a:lnTo>
                      <a:pt x="1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9"/>
              <p:cNvSpPr/>
              <p:nvPr/>
            </p:nvSpPr>
            <p:spPr>
              <a:xfrm>
                <a:off x="7070753" y="3796525"/>
                <a:ext cx="107772" cy="103241"/>
              </a:xfrm>
              <a:custGeom>
                <a:rect b="b" l="l" r="r" t="t"/>
                <a:pathLst>
                  <a:path extrusionOk="0" h="1276" w="1332">
                    <a:moveTo>
                      <a:pt x="1109" y="1"/>
                    </a:moveTo>
                    <a:lnTo>
                      <a:pt x="0" y="1110"/>
                    </a:lnTo>
                    <a:lnTo>
                      <a:pt x="222" y="1276"/>
                    </a:lnTo>
                    <a:lnTo>
                      <a:pt x="1331" y="167"/>
                    </a:lnTo>
                    <a:lnTo>
                      <a:pt x="11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9"/>
              <p:cNvSpPr/>
              <p:nvPr/>
            </p:nvSpPr>
            <p:spPr>
              <a:xfrm>
                <a:off x="7075203" y="3796525"/>
                <a:ext cx="103322" cy="103241"/>
              </a:xfrm>
              <a:custGeom>
                <a:rect b="b" l="l" r="r" t="t"/>
                <a:pathLst>
                  <a:path extrusionOk="0" h="1276" w="1277">
                    <a:moveTo>
                      <a:pt x="167" y="1"/>
                    </a:moveTo>
                    <a:lnTo>
                      <a:pt x="1" y="167"/>
                    </a:lnTo>
                    <a:lnTo>
                      <a:pt x="1110" y="1276"/>
                    </a:lnTo>
                    <a:lnTo>
                      <a:pt x="1276" y="1110"/>
                    </a:lnTo>
                    <a:lnTo>
                      <a:pt x="1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9"/>
              <p:cNvSpPr/>
              <p:nvPr/>
            </p:nvSpPr>
            <p:spPr>
              <a:xfrm>
                <a:off x="7366883" y="3796525"/>
                <a:ext cx="103241" cy="103241"/>
              </a:xfrm>
              <a:custGeom>
                <a:rect b="b" l="l" r="r" t="t"/>
                <a:pathLst>
                  <a:path extrusionOk="0" h="1276" w="1276">
                    <a:moveTo>
                      <a:pt x="1109" y="1"/>
                    </a:moveTo>
                    <a:lnTo>
                      <a:pt x="0" y="1110"/>
                    </a:lnTo>
                    <a:lnTo>
                      <a:pt x="166" y="1276"/>
                    </a:lnTo>
                    <a:lnTo>
                      <a:pt x="1275" y="167"/>
                    </a:lnTo>
                    <a:lnTo>
                      <a:pt x="11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9"/>
              <p:cNvSpPr/>
              <p:nvPr/>
            </p:nvSpPr>
            <p:spPr>
              <a:xfrm>
                <a:off x="7366883" y="3796525"/>
                <a:ext cx="103241" cy="103241"/>
              </a:xfrm>
              <a:custGeom>
                <a:rect b="b" l="l" r="r" t="t"/>
                <a:pathLst>
                  <a:path extrusionOk="0" h="1276" w="1276">
                    <a:moveTo>
                      <a:pt x="166" y="1"/>
                    </a:moveTo>
                    <a:lnTo>
                      <a:pt x="0" y="167"/>
                    </a:lnTo>
                    <a:lnTo>
                      <a:pt x="1109" y="1276"/>
                    </a:lnTo>
                    <a:lnTo>
                      <a:pt x="1275" y="1110"/>
                    </a:lnTo>
                    <a:lnTo>
                      <a:pt x="16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9"/>
            <p:cNvGrpSpPr/>
            <p:nvPr/>
          </p:nvGrpSpPr>
          <p:grpSpPr>
            <a:xfrm>
              <a:off x="5052941" y="-1007875"/>
              <a:ext cx="3372034" cy="3579622"/>
              <a:chOff x="6474042" y="-61911"/>
              <a:chExt cx="4446247" cy="4719966"/>
            </a:xfrm>
          </p:grpSpPr>
          <p:sp>
            <p:nvSpPr>
              <p:cNvPr id="266" name="Google Shape;266;p9"/>
              <p:cNvSpPr/>
              <p:nvPr/>
            </p:nvSpPr>
            <p:spPr>
              <a:xfrm>
                <a:off x="10722788" y="3477982"/>
                <a:ext cx="89810" cy="632716"/>
              </a:xfrm>
              <a:custGeom>
                <a:rect b="b" l="l" r="r" t="t"/>
                <a:pathLst>
                  <a:path extrusionOk="0" h="7820" w="1110">
                    <a:moveTo>
                      <a:pt x="1109" y="1"/>
                    </a:moveTo>
                    <a:lnTo>
                      <a:pt x="0" y="1110"/>
                    </a:lnTo>
                    <a:lnTo>
                      <a:pt x="0" y="3938"/>
                    </a:lnTo>
                    <a:lnTo>
                      <a:pt x="0" y="6710"/>
                    </a:lnTo>
                    <a:lnTo>
                      <a:pt x="1109" y="7819"/>
                    </a:lnTo>
                    <a:lnTo>
                      <a:pt x="1109" y="3938"/>
                    </a:lnTo>
                    <a:lnTo>
                      <a:pt x="11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9"/>
              <p:cNvSpPr/>
              <p:nvPr/>
            </p:nvSpPr>
            <p:spPr>
              <a:xfrm>
                <a:off x="7286054" y="750183"/>
                <a:ext cx="444277" cy="444196"/>
              </a:xfrm>
              <a:custGeom>
                <a:rect b="b" l="l" r="r" t="t"/>
                <a:pathLst>
                  <a:path extrusionOk="0" h="5490" w="5491">
                    <a:moveTo>
                      <a:pt x="1" y="0"/>
                    </a:moveTo>
                    <a:lnTo>
                      <a:pt x="2774" y="2773"/>
                    </a:lnTo>
                    <a:lnTo>
                      <a:pt x="5491" y="5490"/>
                    </a:lnTo>
                    <a:lnTo>
                      <a:pt x="5491" y="3937"/>
                    </a:lnTo>
                    <a:lnTo>
                      <a:pt x="3550" y="1941"/>
                    </a:lnTo>
                    <a:lnTo>
                      <a:pt x="155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9"/>
              <p:cNvSpPr/>
              <p:nvPr/>
            </p:nvSpPr>
            <p:spPr>
              <a:xfrm>
                <a:off x="6474042" y="-61911"/>
                <a:ext cx="183989" cy="184070"/>
              </a:xfrm>
              <a:custGeom>
                <a:rect b="b" l="l" r="r" t="t"/>
                <a:pathLst>
                  <a:path extrusionOk="0" h="2275" w="2274">
                    <a:moveTo>
                      <a:pt x="1165" y="611"/>
                    </a:moveTo>
                    <a:cubicBezTo>
                      <a:pt x="1442" y="611"/>
                      <a:pt x="1664" y="832"/>
                      <a:pt x="1719" y="1165"/>
                    </a:cubicBezTo>
                    <a:cubicBezTo>
                      <a:pt x="1719" y="1442"/>
                      <a:pt x="1442" y="1664"/>
                      <a:pt x="1165" y="1664"/>
                    </a:cubicBezTo>
                    <a:cubicBezTo>
                      <a:pt x="832" y="1664"/>
                      <a:pt x="610" y="1442"/>
                      <a:pt x="610" y="1165"/>
                    </a:cubicBezTo>
                    <a:cubicBezTo>
                      <a:pt x="610" y="832"/>
                      <a:pt x="832" y="611"/>
                      <a:pt x="1165" y="611"/>
                    </a:cubicBezTo>
                    <a:close/>
                    <a:moveTo>
                      <a:pt x="1165" y="1"/>
                    </a:moveTo>
                    <a:cubicBezTo>
                      <a:pt x="499" y="1"/>
                      <a:pt x="0" y="500"/>
                      <a:pt x="0" y="1165"/>
                    </a:cubicBezTo>
                    <a:cubicBezTo>
                      <a:pt x="0" y="1775"/>
                      <a:pt x="499" y="2274"/>
                      <a:pt x="1165" y="2274"/>
                    </a:cubicBezTo>
                    <a:cubicBezTo>
                      <a:pt x="1775" y="2274"/>
                      <a:pt x="2274" y="1775"/>
                      <a:pt x="2274" y="1165"/>
                    </a:cubicBezTo>
                    <a:cubicBezTo>
                      <a:pt x="2274" y="500"/>
                      <a:pt x="1775" y="1"/>
                      <a:pt x="11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9"/>
              <p:cNvSpPr/>
              <p:nvPr/>
            </p:nvSpPr>
            <p:spPr>
              <a:xfrm>
                <a:off x="10704825" y="4473337"/>
                <a:ext cx="215463" cy="184718"/>
              </a:xfrm>
              <a:custGeom>
                <a:rect b="b" l="l" r="r" t="t"/>
                <a:pathLst>
                  <a:path extrusionOk="0" h="2283" w="2663">
                    <a:moveTo>
                      <a:pt x="1498" y="563"/>
                    </a:moveTo>
                    <a:cubicBezTo>
                      <a:pt x="1830" y="563"/>
                      <a:pt x="2052" y="840"/>
                      <a:pt x="2052" y="1118"/>
                    </a:cubicBezTo>
                    <a:cubicBezTo>
                      <a:pt x="2052" y="1454"/>
                      <a:pt x="1776" y="1664"/>
                      <a:pt x="1494" y="1664"/>
                    </a:cubicBezTo>
                    <a:cubicBezTo>
                      <a:pt x="1357" y="1664"/>
                      <a:pt x="1218" y="1615"/>
                      <a:pt x="1110" y="1506"/>
                    </a:cubicBezTo>
                    <a:cubicBezTo>
                      <a:pt x="777" y="1173"/>
                      <a:pt x="999" y="563"/>
                      <a:pt x="1498" y="563"/>
                    </a:cubicBezTo>
                    <a:close/>
                    <a:moveTo>
                      <a:pt x="1529" y="0"/>
                    </a:moveTo>
                    <a:cubicBezTo>
                      <a:pt x="1246" y="0"/>
                      <a:pt x="957" y="106"/>
                      <a:pt x="721" y="341"/>
                    </a:cubicBezTo>
                    <a:cubicBezTo>
                      <a:pt x="1" y="1007"/>
                      <a:pt x="500" y="2282"/>
                      <a:pt x="1498" y="2282"/>
                    </a:cubicBezTo>
                    <a:cubicBezTo>
                      <a:pt x="2108" y="2282"/>
                      <a:pt x="2662" y="1728"/>
                      <a:pt x="2662" y="1118"/>
                    </a:cubicBezTo>
                    <a:cubicBezTo>
                      <a:pt x="2662" y="446"/>
                      <a:pt x="2110" y="0"/>
                      <a:pt x="15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9"/>
              <p:cNvSpPr/>
              <p:nvPr/>
            </p:nvSpPr>
            <p:spPr>
              <a:xfrm>
                <a:off x="6590714" y="63742"/>
                <a:ext cx="4262258" cy="4432735"/>
              </a:xfrm>
              <a:custGeom>
                <a:rect b="b" l="l" r="r" t="t"/>
                <a:pathLst>
                  <a:path extrusionOk="0" h="54786" w="52679">
                    <a:moveTo>
                      <a:pt x="388" y="0"/>
                    </a:moveTo>
                    <a:lnTo>
                      <a:pt x="0" y="388"/>
                    </a:lnTo>
                    <a:lnTo>
                      <a:pt x="16857" y="17245"/>
                    </a:lnTo>
                    <a:lnTo>
                      <a:pt x="16913" y="17356"/>
                    </a:lnTo>
                    <a:lnTo>
                      <a:pt x="29445" y="17356"/>
                    </a:lnTo>
                    <a:lnTo>
                      <a:pt x="52069" y="39980"/>
                    </a:lnTo>
                    <a:lnTo>
                      <a:pt x="52069" y="54786"/>
                    </a:lnTo>
                    <a:lnTo>
                      <a:pt x="52678" y="54786"/>
                    </a:lnTo>
                    <a:lnTo>
                      <a:pt x="52678" y="39759"/>
                    </a:lnTo>
                    <a:lnTo>
                      <a:pt x="29777" y="16857"/>
                    </a:lnTo>
                    <a:lnTo>
                      <a:pt x="29666" y="16746"/>
                    </a:lnTo>
                    <a:lnTo>
                      <a:pt x="17190" y="16746"/>
                    </a:lnTo>
                    <a:lnTo>
                      <a:pt x="38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 name="Google Shape;271;p9"/>
            <p:cNvSpPr/>
            <p:nvPr/>
          </p:nvSpPr>
          <p:spPr>
            <a:xfrm>
              <a:off x="7522237" y="-209327"/>
              <a:ext cx="1798786" cy="1791641"/>
            </a:xfrm>
            <a:custGeom>
              <a:rect b="b" l="l" r="r" t="t"/>
              <a:pathLst>
                <a:path extrusionOk="0" h="13974" w="14030">
                  <a:moveTo>
                    <a:pt x="1" y="0"/>
                  </a:moveTo>
                  <a:lnTo>
                    <a:pt x="1" y="278"/>
                  </a:lnTo>
                  <a:lnTo>
                    <a:pt x="6211" y="278"/>
                  </a:lnTo>
                  <a:lnTo>
                    <a:pt x="13753" y="7819"/>
                  </a:lnTo>
                  <a:lnTo>
                    <a:pt x="13753" y="13974"/>
                  </a:lnTo>
                  <a:lnTo>
                    <a:pt x="14030" y="13974"/>
                  </a:lnTo>
                  <a:lnTo>
                    <a:pt x="14030" y="7763"/>
                  </a:lnTo>
                  <a:lnTo>
                    <a:pt x="62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 name="Google Shape;272;p9"/>
            <p:cNvGrpSpPr/>
            <p:nvPr/>
          </p:nvGrpSpPr>
          <p:grpSpPr>
            <a:xfrm>
              <a:off x="6066323" y="845916"/>
              <a:ext cx="3431384" cy="3617769"/>
              <a:chOff x="5563238" y="409147"/>
              <a:chExt cx="4473190" cy="4716163"/>
            </a:xfrm>
          </p:grpSpPr>
          <p:sp>
            <p:nvSpPr>
              <p:cNvPr id="273" name="Google Shape;273;p9"/>
              <p:cNvSpPr/>
              <p:nvPr/>
            </p:nvSpPr>
            <p:spPr>
              <a:xfrm>
                <a:off x="5670929" y="956503"/>
                <a:ext cx="89810" cy="632716"/>
              </a:xfrm>
              <a:custGeom>
                <a:rect b="b" l="l" r="r" t="t"/>
                <a:pathLst>
                  <a:path extrusionOk="0" h="7820" w="1110">
                    <a:moveTo>
                      <a:pt x="1" y="1"/>
                    </a:moveTo>
                    <a:lnTo>
                      <a:pt x="1" y="3883"/>
                    </a:lnTo>
                    <a:lnTo>
                      <a:pt x="1" y="7820"/>
                    </a:lnTo>
                    <a:lnTo>
                      <a:pt x="1110" y="6711"/>
                    </a:lnTo>
                    <a:lnTo>
                      <a:pt x="1110" y="3883"/>
                    </a:lnTo>
                    <a:lnTo>
                      <a:pt x="1110" y="1110"/>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9"/>
              <p:cNvSpPr/>
              <p:nvPr/>
            </p:nvSpPr>
            <p:spPr>
              <a:xfrm>
                <a:off x="8748664" y="3872823"/>
                <a:ext cx="448808" cy="444196"/>
              </a:xfrm>
              <a:custGeom>
                <a:rect b="b" l="l" r="r" t="t"/>
                <a:pathLst>
                  <a:path extrusionOk="0" h="5490" w="5547">
                    <a:moveTo>
                      <a:pt x="1" y="0"/>
                    </a:moveTo>
                    <a:lnTo>
                      <a:pt x="1" y="1553"/>
                    </a:lnTo>
                    <a:lnTo>
                      <a:pt x="1997" y="3549"/>
                    </a:lnTo>
                    <a:lnTo>
                      <a:pt x="3938" y="5490"/>
                    </a:lnTo>
                    <a:lnTo>
                      <a:pt x="5546" y="5490"/>
                    </a:lnTo>
                    <a:lnTo>
                      <a:pt x="2774" y="2717"/>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9"/>
              <p:cNvSpPr/>
              <p:nvPr/>
            </p:nvSpPr>
            <p:spPr>
              <a:xfrm>
                <a:off x="9820965" y="4940593"/>
                <a:ext cx="215463" cy="184718"/>
              </a:xfrm>
              <a:custGeom>
                <a:rect b="b" l="l" r="r" t="t"/>
                <a:pathLst>
                  <a:path extrusionOk="0" h="2283" w="2663">
                    <a:moveTo>
                      <a:pt x="1170" y="619"/>
                    </a:moveTo>
                    <a:cubicBezTo>
                      <a:pt x="1306" y="619"/>
                      <a:pt x="1445" y="668"/>
                      <a:pt x="1553" y="777"/>
                    </a:cubicBezTo>
                    <a:cubicBezTo>
                      <a:pt x="1886" y="1110"/>
                      <a:pt x="1609" y="1720"/>
                      <a:pt x="1165" y="1720"/>
                    </a:cubicBezTo>
                    <a:cubicBezTo>
                      <a:pt x="833" y="1664"/>
                      <a:pt x="611" y="1442"/>
                      <a:pt x="611" y="1165"/>
                    </a:cubicBezTo>
                    <a:cubicBezTo>
                      <a:pt x="611" y="829"/>
                      <a:pt x="887" y="619"/>
                      <a:pt x="1170" y="619"/>
                    </a:cubicBezTo>
                    <a:close/>
                    <a:moveTo>
                      <a:pt x="1165" y="1"/>
                    </a:moveTo>
                    <a:cubicBezTo>
                      <a:pt x="500" y="1"/>
                      <a:pt x="1" y="500"/>
                      <a:pt x="1" y="1165"/>
                    </a:cubicBezTo>
                    <a:cubicBezTo>
                      <a:pt x="1" y="1837"/>
                      <a:pt x="553" y="2282"/>
                      <a:pt x="1134" y="2282"/>
                    </a:cubicBezTo>
                    <a:cubicBezTo>
                      <a:pt x="1417" y="2282"/>
                      <a:pt x="1706" y="2177"/>
                      <a:pt x="1942" y="1941"/>
                    </a:cubicBezTo>
                    <a:cubicBezTo>
                      <a:pt x="2662" y="1221"/>
                      <a:pt x="2163" y="1"/>
                      <a:pt x="11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9"/>
              <p:cNvSpPr/>
              <p:nvPr/>
            </p:nvSpPr>
            <p:spPr>
              <a:xfrm>
                <a:off x="5563238" y="409147"/>
                <a:ext cx="184070" cy="184070"/>
              </a:xfrm>
              <a:custGeom>
                <a:rect b="b" l="l" r="r" t="t"/>
                <a:pathLst>
                  <a:path extrusionOk="0" h="2275" w="2275">
                    <a:moveTo>
                      <a:pt x="1110" y="611"/>
                    </a:moveTo>
                    <a:cubicBezTo>
                      <a:pt x="1443" y="611"/>
                      <a:pt x="1664" y="833"/>
                      <a:pt x="1664" y="1165"/>
                    </a:cubicBezTo>
                    <a:cubicBezTo>
                      <a:pt x="1664" y="1443"/>
                      <a:pt x="1443" y="1664"/>
                      <a:pt x="1110" y="1664"/>
                    </a:cubicBezTo>
                    <a:cubicBezTo>
                      <a:pt x="833" y="1664"/>
                      <a:pt x="611" y="1443"/>
                      <a:pt x="611" y="1165"/>
                    </a:cubicBezTo>
                    <a:cubicBezTo>
                      <a:pt x="611" y="833"/>
                      <a:pt x="833" y="611"/>
                      <a:pt x="1110" y="611"/>
                    </a:cubicBezTo>
                    <a:close/>
                    <a:moveTo>
                      <a:pt x="1110" y="1"/>
                    </a:moveTo>
                    <a:cubicBezTo>
                      <a:pt x="500" y="1"/>
                      <a:pt x="1" y="500"/>
                      <a:pt x="1" y="1165"/>
                    </a:cubicBezTo>
                    <a:cubicBezTo>
                      <a:pt x="1" y="1775"/>
                      <a:pt x="500" y="2274"/>
                      <a:pt x="1110" y="2274"/>
                    </a:cubicBezTo>
                    <a:cubicBezTo>
                      <a:pt x="1775" y="2274"/>
                      <a:pt x="2274" y="1775"/>
                      <a:pt x="2274" y="1165"/>
                    </a:cubicBezTo>
                    <a:cubicBezTo>
                      <a:pt x="2274" y="500"/>
                      <a:pt x="1775" y="1"/>
                      <a:pt x="11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9"/>
              <p:cNvSpPr/>
              <p:nvPr/>
            </p:nvSpPr>
            <p:spPr>
              <a:xfrm>
                <a:off x="5630555" y="570724"/>
                <a:ext cx="4262258" cy="4432735"/>
              </a:xfrm>
              <a:custGeom>
                <a:rect b="b" l="l" r="r" t="t"/>
                <a:pathLst>
                  <a:path extrusionOk="0" h="54786" w="52679">
                    <a:moveTo>
                      <a:pt x="1" y="0"/>
                    </a:moveTo>
                    <a:lnTo>
                      <a:pt x="1" y="15027"/>
                    </a:lnTo>
                    <a:lnTo>
                      <a:pt x="22902" y="37929"/>
                    </a:lnTo>
                    <a:lnTo>
                      <a:pt x="22957" y="38040"/>
                    </a:lnTo>
                    <a:lnTo>
                      <a:pt x="35489" y="38040"/>
                    </a:lnTo>
                    <a:lnTo>
                      <a:pt x="52235" y="54786"/>
                    </a:lnTo>
                    <a:lnTo>
                      <a:pt x="52679" y="54398"/>
                    </a:lnTo>
                    <a:lnTo>
                      <a:pt x="35822" y="37541"/>
                    </a:lnTo>
                    <a:lnTo>
                      <a:pt x="35711" y="37430"/>
                    </a:lnTo>
                    <a:lnTo>
                      <a:pt x="23235" y="37430"/>
                    </a:lnTo>
                    <a:lnTo>
                      <a:pt x="611" y="14806"/>
                    </a:lnTo>
                    <a:lnTo>
                      <a:pt x="61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9"/>
              <p:cNvSpPr/>
              <p:nvPr/>
            </p:nvSpPr>
            <p:spPr>
              <a:xfrm>
                <a:off x="6043358" y="2181400"/>
                <a:ext cx="1135167" cy="1130636"/>
              </a:xfrm>
              <a:custGeom>
                <a:rect b="b" l="l" r="r" t="t"/>
                <a:pathLst>
                  <a:path extrusionOk="0" h="13974" w="14030">
                    <a:moveTo>
                      <a:pt x="0" y="0"/>
                    </a:moveTo>
                    <a:lnTo>
                      <a:pt x="0" y="6211"/>
                    </a:lnTo>
                    <a:lnTo>
                      <a:pt x="7708" y="13974"/>
                    </a:lnTo>
                    <a:lnTo>
                      <a:pt x="14029" y="13974"/>
                    </a:lnTo>
                    <a:lnTo>
                      <a:pt x="14029" y="13697"/>
                    </a:lnTo>
                    <a:lnTo>
                      <a:pt x="7819" y="13697"/>
                    </a:lnTo>
                    <a:lnTo>
                      <a:pt x="222" y="6155"/>
                    </a:lnTo>
                    <a:lnTo>
                      <a:pt x="2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9"/>
            <p:cNvGrpSpPr/>
            <p:nvPr/>
          </p:nvGrpSpPr>
          <p:grpSpPr>
            <a:xfrm>
              <a:off x="7031838" y="1257845"/>
              <a:ext cx="287456" cy="287456"/>
              <a:chOff x="9708823" y="3047299"/>
              <a:chExt cx="188520" cy="188520"/>
            </a:xfrm>
          </p:grpSpPr>
          <p:sp>
            <p:nvSpPr>
              <p:cNvPr id="280" name="Google Shape;280;p9"/>
              <p:cNvSpPr/>
              <p:nvPr/>
            </p:nvSpPr>
            <p:spPr>
              <a:xfrm>
                <a:off x="9789572" y="3047299"/>
                <a:ext cx="31474" cy="188520"/>
              </a:xfrm>
              <a:custGeom>
                <a:rect b="b" l="l" r="r" t="t"/>
                <a:pathLst>
                  <a:path extrusionOk="0" h="2330" w="389">
                    <a:moveTo>
                      <a:pt x="1" y="0"/>
                    </a:moveTo>
                    <a:lnTo>
                      <a:pt x="1" y="2329"/>
                    </a:lnTo>
                    <a:lnTo>
                      <a:pt x="389" y="2329"/>
                    </a:lnTo>
                    <a:lnTo>
                      <a:pt x="38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9"/>
              <p:cNvSpPr/>
              <p:nvPr/>
            </p:nvSpPr>
            <p:spPr>
              <a:xfrm>
                <a:off x="9708823" y="3128047"/>
                <a:ext cx="188520" cy="27024"/>
              </a:xfrm>
              <a:custGeom>
                <a:rect b="b" l="l" r="r" t="t"/>
                <a:pathLst>
                  <a:path extrusionOk="0" h="334" w="2330">
                    <a:moveTo>
                      <a:pt x="1" y="0"/>
                    </a:moveTo>
                    <a:lnTo>
                      <a:pt x="1" y="333"/>
                    </a:lnTo>
                    <a:lnTo>
                      <a:pt x="2329" y="333"/>
                    </a:lnTo>
                    <a:lnTo>
                      <a:pt x="23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 name="Google Shape;282;p9"/>
            <p:cNvGrpSpPr/>
            <p:nvPr/>
          </p:nvGrpSpPr>
          <p:grpSpPr>
            <a:xfrm>
              <a:off x="8049231" y="4543486"/>
              <a:ext cx="744777" cy="130184"/>
              <a:chOff x="8829494" y="3047299"/>
              <a:chExt cx="744777" cy="130184"/>
            </a:xfrm>
          </p:grpSpPr>
          <p:sp>
            <p:nvSpPr>
              <p:cNvPr id="283" name="Google Shape;283;p9"/>
              <p:cNvSpPr/>
              <p:nvPr/>
            </p:nvSpPr>
            <p:spPr>
              <a:xfrm>
                <a:off x="9390281" y="3047299"/>
                <a:ext cx="183989" cy="130184"/>
              </a:xfrm>
              <a:custGeom>
                <a:rect b="b" l="l" r="r" t="t"/>
                <a:pathLst>
                  <a:path extrusionOk="0" h="1609" w="2274">
                    <a:moveTo>
                      <a:pt x="1331" y="0"/>
                    </a:moveTo>
                    <a:lnTo>
                      <a:pt x="0" y="1608"/>
                    </a:lnTo>
                    <a:lnTo>
                      <a:pt x="943" y="1608"/>
                    </a:lnTo>
                    <a:lnTo>
                      <a:pt x="22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9"/>
              <p:cNvSpPr/>
              <p:nvPr/>
            </p:nvSpPr>
            <p:spPr>
              <a:xfrm>
                <a:off x="9246746" y="3047299"/>
                <a:ext cx="183989" cy="130184"/>
              </a:xfrm>
              <a:custGeom>
                <a:rect b="b" l="l" r="r" t="t"/>
                <a:pathLst>
                  <a:path extrusionOk="0" h="1609" w="2274">
                    <a:moveTo>
                      <a:pt x="1331" y="0"/>
                    </a:moveTo>
                    <a:lnTo>
                      <a:pt x="0" y="1608"/>
                    </a:lnTo>
                    <a:lnTo>
                      <a:pt x="943" y="1608"/>
                    </a:lnTo>
                    <a:lnTo>
                      <a:pt x="22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9"/>
              <p:cNvSpPr/>
              <p:nvPr/>
            </p:nvSpPr>
            <p:spPr>
              <a:xfrm>
                <a:off x="9107662" y="3047299"/>
                <a:ext cx="183989" cy="130184"/>
              </a:xfrm>
              <a:custGeom>
                <a:rect b="b" l="l" r="r" t="t"/>
                <a:pathLst>
                  <a:path extrusionOk="0" h="1609" w="2274">
                    <a:moveTo>
                      <a:pt x="1331" y="0"/>
                    </a:moveTo>
                    <a:lnTo>
                      <a:pt x="0" y="1608"/>
                    </a:lnTo>
                    <a:lnTo>
                      <a:pt x="943" y="1608"/>
                    </a:lnTo>
                    <a:lnTo>
                      <a:pt x="22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9"/>
              <p:cNvSpPr/>
              <p:nvPr/>
            </p:nvSpPr>
            <p:spPr>
              <a:xfrm>
                <a:off x="8968578" y="3047299"/>
                <a:ext cx="183989" cy="130184"/>
              </a:xfrm>
              <a:custGeom>
                <a:rect b="b" l="l" r="r" t="t"/>
                <a:pathLst>
                  <a:path extrusionOk="0" h="1609" w="2274">
                    <a:moveTo>
                      <a:pt x="1331" y="0"/>
                    </a:moveTo>
                    <a:lnTo>
                      <a:pt x="0" y="1608"/>
                    </a:lnTo>
                    <a:lnTo>
                      <a:pt x="943" y="1608"/>
                    </a:lnTo>
                    <a:lnTo>
                      <a:pt x="22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9"/>
              <p:cNvSpPr/>
              <p:nvPr/>
            </p:nvSpPr>
            <p:spPr>
              <a:xfrm>
                <a:off x="8829494" y="3047299"/>
                <a:ext cx="183989" cy="130184"/>
              </a:xfrm>
              <a:custGeom>
                <a:rect b="b" l="l" r="r" t="t"/>
                <a:pathLst>
                  <a:path extrusionOk="0" h="1609" w="2274">
                    <a:moveTo>
                      <a:pt x="1331" y="0"/>
                    </a:moveTo>
                    <a:lnTo>
                      <a:pt x="0" y="1608"/>
                    </a:lnTo>
                    <a:lnTo>
                      <a:pt x="943" y="1608"/>
                    </a:lnTo>
                    <a:lnTo>
                      <a:pt x="22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9"/>
            <p:cNvGrpSpPr/>
            <p:nvPr/>
          </p:nvGrpSpPr>
          <p:grpSpPr>
            <a:xfrm>
              <a:off x="5025311" y="4581842"/>
              <a:ext cx="653177" cy="53475"/>
              <a:chOff x="8407710" y="3361310"/>
              <a:chExt cx="713464" cy="58417"/>
            </a:xfrm>
          </p:grpSpPr>
          <p:sp>
            <p:nvSpPr>
              <p:cNvPr id="289" name="Google Shape;289;p9"/>
              <p:cNvSpPr/>
              <p:nvPr/>
            </p:nvSpPr>
            <p:spPr>
              <a:xfrm>
                <a:off x="8766626" y="3361310"/>
                <a:ext cx="354548" cy="58417"/>
              </a:xfrm>
              <a:custGeom>
                <a:rect b="b" l="l" r="r" t="t"/>
                <a:pathLst>
                  <a:path extrusionOk="0" h="722" w="4382">
                    <a:moveTo>
                      <a:pt x="1" y="1"/>
                    </a:moveTo>
                    <a:lnTo>
                      <a:pt x="1" y="722"/>
                    </a:lnTo>
                    <a:lnTo>
                      <a:pt x="4381" y="722"/>
                    </a:lnTo>
                    <a:lnTo>
                      <a:pt x="438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9"/>
              <p:cNvSpPr/>
              <p:nvPr/>
            </p:nvSpPr>
            <p:spPr>
              <a:xfrm>
                <a:off x="8519851" y="3361310"/>
                <a:ext cx="175089" cy="58417"/>
              </a:xfrm>
              <a:custGeom>
                <a:rect b="b" l="l" r="r" t="t"/>
                <a:pathLst>
                  <a:path extrusionOk="0" h="722" w="2164">
                    <a:moveTo>
                      <a:pt x="1" y="1"/>
                    </a:moveTo>
                    <a:lnTo>
                      <a:pt x="1" y="722"/>
                    </a:lnTo>
                    <a:lnTo>
                      <a:pt x="2164" y="722"/>
                    </a:lnTo>
                    <a:lnTo>
                      <a:pt x="21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9"/>
              <p:cNvSpPr/>
              <p:nvPr/>
            </p:nvSpPr>
            <p:spPr>
              <a:xfrm>
                <a:off x="8407710" y="3361310"/>
                <a:ext cx="58417" cy="58417"/>
              </a:xfrm>
              <a:custGeom>
                <a:rect b="b" l="l" r="r" t="t"/>
                <a:pathLst>
                  <a:path extrusionOk="0" h="722" w="722">
                    <a:moveTo>
                      <a:pt x="1" y="1"/>
                    </a:moveTo>
                    <a:lnTo>
                      <a:pt x="1" y="722"/>
                    </a:lnTo>
                    <a:lnTo>
                      <a:pt x="722" y="722"/>
                    </a:lnTo>
                    <a:lnTo>
                      <a:pt x="72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 name="Google Shape;292;p9"/>
            <p:cNvGrpSpPr/>
            <p:nvPr/>
          </p:nvGrpSpPr>
          <p:grpSpPr>
            <a:xfrm>
              <a:off x="7515400" y="2572981"/>
              <a:ext cx="2523342" cy="810715"/>
              <a:chOff x="7683442" y="2402007"/>
              <a:chExt cx="2595230" cy="833811"/>
            </a:xfrm>
          </p:grpSpPr>
          <p:sp>
            <p:nvSpPr>
              <p:cNvPr id="293" name="Google Shape;293;p9"/>
              <p:cNvSpPr/>
              <p:nvPr/>
            </p:nvSpPr>
            <p:spPr>
              <a:xfrm>
                <a:off x="7810998" y="2504392"/>
                <a:ext cx="2467674" cy="731426"/>
              </a:xfrm>
              <a:custGeom>
                <a:rect b="b" l="l" r="r" t="t"/>
                <a:pathLst>
                  <a:path extrusionOk="0" h="9040" w="30499">
                    <a:moveTo>
                      <a:pt x="278" y="1"/>
                    </a:moveTo>
                    <a:lnTo>
                      <a:pt x="1" y="278"/>
                    </a:lnTo>
                    <a:lnTo>
                      <a:pt x="3383" y="3660"/>
                    </a:lnTo>
                    <a:lnTo>
                      <a:pt x="24898" y="3660"/>
                    </a:lnTo>
                    <a:lnTo>
                      <a:pt x="30222" y="9039"/>
                    </a:lnTo>
                    <a:lnTo>
                      <a:pt x="30499" y="8762"/>
                    </a:lnTo>
                    <a:lnTo>
                      <a:pt x="25065" y="3272"/>
                    </a:lnTo>
                    <a:lnTo>
                      <a:pt x="3550" y="3272"/>
                    </a:lnTo>
                    <a:lnTo>
                      <a:pt x="27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9"/>
              <p:cNvSpPr/>
              <p:nvPr/>
            </p:nvSpPr>
            <p:spPr>
              <a:xfrm>
                <a:off x="7683442" y="2402007"/>
                <a:ext cx="163408" cy="140091"/>
              </a:xfrm>
              <a:custGeom>
                <a:rect b="b" l="l" r="r" t="t"/>
                <a:pathLst>
                  <a:path extrusionOk="0" h="2283" w="2663">
                    <a:moveTo>
                      <a:pt x="1498" y="563"/>
                    </a:moveTo>
                    <a:cubicBezTo>
                      <a:pt x="1830" y="563"/>
                      <a:pt x="2052" y="840"/>
                      <a:pt x="2052" y="1118"/>
                    </a:cubicBezTo>
                    <a:cubicBezTo>
                      <a:pt x="2052" y="1454"/>
                      <a:pt x="1776" y="1664"/>
                      <a:pt x="1494" y="1664"/>
                    </a:cubicBezTo>
                    <a:cubicBezTo>
                      <a:pt x="1357" y="1664"/>
                      <a:pt x="1218" y="1615"/>
                      <a:pt x="1110" y="1506"/>
                    </a:cubicBezTo>
                    <a:cubicBezTo>
                      <a:pt x="777" y="1173"/>
                      <a:pt x="999" y="563"/>
                      <a:pt x="1498" y="563"/>
                    </a:cubicBezTo>
                    <a:close/>
                    <a:moveTo>
                      <a:pt x="1529" y="0"/>
                    </a:moveTo>
                    <a:cubicBezTo>
                      <a:pt x="1246" y="0"/>
                      <a:pt x="957" y="106"/>
                      <a:pt x="721" y="341"/>
                    </a:cubicBezTo>
                    <a:cubicBezTo>
                      <a:pt x="1" y="1007"/>
                      <a:pt x="500" y="2282"/>
                      <a:pt x="1498" y="2282"/>
                    </a:cubicBezTo>
                    <a:cubicBezTo>
                      <a:pt x="2108" y="2282"/>
                      <a:pt x="2662" y="1728"/>
                      <a:pt x="2662" y="1118"/>
                    </a:cubicBezTo>
                    <a:cubicBezTo>
                      <a:pt x="2662" y="446"/>
                      <a:pt x="2110" y="0"/>
                      <a:pt x="15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95" name="Shape 295"/>
        <p:cNvGrpSpPr/>
        <p:nvPr/>
      </p:nvGrpSpPr>
      <p:grpSpPr>
        <a:xfrm>
          <a:off x="0" y="0"/>
          <a:ext cx="0" cy="0"/>
          <a:chOff x="0" y="0"/>
          <a:chExt cx="0" cy="0"/>
        </a:xfrm>
      </p:grpSpPr>
      <p:sp>
        <p:nvSpPr>
          <p:cNvPr id="296" name="Google Shape;296;p10"/>
          <p:cNvSpPr txBox="1"/>
          <p:nvPr>
            <p:ph type="title"/>
          </p:nvPr>
        </p:nvSpPr>
        <p:spPr>
          <a:xfrm>
            <a:off x="720000" y="387600"/>
            <a:ext cx="5781300" cy="1014000"/>
          </a:xfrm>
          <a:prstGeom prst="rect">
            <a:avLst/>
          </a:prstGeom>
          <a:noFill/>
        </p:spPr>
        <p:txBody>
          <a:bodyPr anchorCtr="0" anchor="t" bIns="91425" lIns="91425" spcFirstLastPara="1" rIns="91425" wrap="square" tIns="91425">
            <a:noAutofit/>
          </a:bodyPr>
          <a:lstStyle>
            <a:lvl1pPr lvl="0" rtl="0" algn="l">
              <a:spcBef>
                <a:spcPts val="0"/>
              </a:spcBef>
              <a:spcAft>
                <a:spcPts val="0"/>
              </a:spcAft>
              <a:buClr>
                <a:schemeClr val="dk2"/>
              </a:buClr>
              <a:buSzPts val="3000"/>
              <a:buFont typeface="Fredoka One"/>
              <a:buNone/>
              <a:defRPr/>
            </a:lvl1pPr>
            <a:lvl2pPr lvl="1"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lt1"/>
              </a:buClr>
              <a:buSzPts val="3000"/>
              <a:buFont typeface="Orbitron"/>
              <a:buNone/>
              <a:defRPr b="1" sz="3000">
                <a:solidFill>
                  <a:schemeClr val="lt1"/>
                </a:solidFill>
                <a:latin typeface="Orbitron"/>
                <a:ea typeface="Orbitron"/>
                <a:cs typeface="Orbitron"/>
                <a:sym typeface="Orbitron"/>
              </a:defRPr>
            </a:lvl1pPr>
            <a:lvl2pPr lvl="1" rtl="0" algn="ctr">
              <a:spcBef>
                <a:spcPts val="0"/>
              </a:spcBef>
              <a:spcAft>
                <a:spcPts val="0"/>
              </a:spcAft>
              <a:buClr>
                <a:schemeClr val="lt1"/>
              </a:buClr>
              <a:buSzPts val="3200"/>
              <a:buFont typeface="Orbitron"/>
              <a:buNone/>
              <a:defRPr b="1" sz="3200">
                <a:solidFill>
                  <a:schemeClr val="lt1"/>
                </a:solidFill>
                <a:latin typeface="Orbitron"/>
                <a:ea typeface="Orbitron"/>
                <a:cs typeface="Orbitron"/>
                <a:sym typeface="Orbitron"/>
              </a:defRPr>
            </a:lvl2pPr>
            <a:lvl3pPr lvl="2" rtl="0" algn="ctr">
              <a:spcBef>
                <a:spcPts val="0"/>
              </a:spcBef>
              <a:spcAft>
                <a:spcPts val="0"/>
              </a:spcAft>
              <a:buClr>
                <a:schemeClr val="lt1"/>
              </a:buClr>
              <a:buSzPts val="3200"/>
              <a:buFont typeface="Orbitron"/>
              <a:buNone/>
              <a:defRPr b="1" sz="3200">
                <a:solidFill>
                  <a:schemeClr val="lt1"/>
                </a:solidFill>
                <a:latin typeface="Orbitron"/>
                <a:ea typeface="Orbitron"/>
                <a:cs typeface="Orbitron"/>
                <a:sym typeface="Orbitron"/>
              </a:defRPr>
            </a:lvl3pPr>
            <a:lvl4pPr lvl="3" rtl="0" algn="ctr">
              <a:spcBef>
                <a:spcPts val="0"/>
              </a:spcBef>
              <a:spcAft>
                <a:spcPts val="0"/>
              </a:spcAft>
              <a:buClr>
                <a:schemeClr val="lt1"/>
              </a:buClr>
              <a:buSzPts val="3200"/>
              <a:buFont typeface="Orbitron"/>
              <a:buNone/>
              <a:defRPr b="1" sz="3200">
                <a:solidFill>
                  <a:schemeClr val="lt1"/>
                </a:solidFill>
                <a:latin typeface="Orbitron"/>
                <a:ea typeface="Orbitron"/>
                <a:cs typeface="Orbitron"/>
                <a:sym typeface="Orbitron"/>
              </a:defRPr>
            </a:lvl4pPr>
            <a:lvl5pPr lvl="4" rtl="0" algn="ctr">
              <a:spcBef>
                <a:spcPts val="0"/>
              </a:spcBef>
              <a:spcAft>
                <a:spcPts val="0"/>
              </a:spcAft>
              <a:buClr>
                <a:schemeClr val="lt1"/>
              </a:buClr>
              <a:buSzPts val="3200"/>
              <a:buFont typeface="Orbitron"/>
              <a:buNone/>
              <a:defRPr b="1" sz="3200">
                <a:solidFill>
                  <a:schemeClr val="lt1"/>
                </a:solidFill>
                <a:latin typeface="Orbitron"/>
                <a:ea typeface="Orbitron"/>
                <a:cs typeface="Orbitron"/>
                <a:sym typeface="Orbitron"/>
              </a:defRPr>
            </a:lvl5pPr>
            <a:lvl6pPr lvl="5" rtl="0" algn="ctr">
              <a:spcBef>
                <a:spcPts val="0"/>
              </a:spcBef>
              <a:spcAft>
                <a:spcPts val="0"/>
              </a:spcAft>
              <a:buClr>
                <a:schemeClr val="lt1"/>
              </a:buClr>
              <a:buSzPts val="3200"/>
              <a:buFont typeface="Orbitron"/>
              <a:buNone/>
              <a:defRPr b="1" sz="3200">
                <a:solidFill>
                  <a:schemeClr val="lt1"/>
                </a:solidFill>
                <a:latin typeface="Orbitron"/>
                <a:ea typeface="Orbitron"/>
                <a:cs typeface="Orbitron"/>
                <a:sym typeface="Orbitron"/>
              </a:defRPr>
            </a:lvl6pPr>
            <a:lvl7pPr lvl="6" rtl="0" algn="ctr">
              <a:spcBef>
                <a:spcPts val="0"/>
              </a:spcBef>
              <a:spcAft>
                <a:spcPts val="0"/>
              </a:spcAft>
              <a:buClr>
                <a:schemeClr val="lt1"/>
              </a:buClr>
              <a:buSzPts val="3200"/>
              <a:buFont typeface="Orbitron"/>
              <a:buNone/>
              <a:defRPr b="1" sz="3200">
                <a:solidFill>
                  <a:schemeClr val="lt1"/>
                </a:solidFill>
                <a:latin typeface="Orbitron"/>
                <a:ea typeface="Orbitron"/>
                <a:cs typeface="Orbitron"/>
                <a:sym typeface="Orbitron"/>
              </a:defRPr>
            </a:lvl7pPr>
            <a:lvl8pPr lvl="7" rtl="0" algn="ctr">
              <a:spcBef>
                <a:spcPts val="0"/>
              </a:spcBef>
              <a:spcAft>
                <a:spcPts val="0"/>
              </a:spcAft>
              <a:buClr>
                <a:schemeClr val="lt1"/>
              </a:buClr>
              <a:buSzPts val="3200"/>
              <a:buFont typeface="Orbitron"/>
              <a:buNone/>
              <a:defRPr b="1" sz="3200">
                <a:solidFill>
                  <a:schemeClr val="lt1"/>
                </a:solidFill>
                <a:latin typeface="Orbitron"/>
                <a:ea typeface="Orbitron"/>
                <a:cs typeface="Orbitron"/>
                <a:sym typeface="Orbitron"/>
              </a:defRPr>
            </a:lvl8pPr>
            <a:lvl9pPr lvl="8" rtl="0" algn="ctr">
              <a:spcBef>
                <a:spcPts val="0"/>
              </a:spcBef>
              <a:spcAft>
                <a:spcPts val="0"/>
              </a:spcAft>
              <a:buClr>
                <a:schemeClr val="lt1"/>
              </a:buClr>
              <a:buSzPts val="3200"/>
              <a:buFont typeface="Orbitron"/>
              <a:buNone/>
              <a:defRPr b="1" sz="3200">
                <a:solidFill>
                  <a:schemeClr val="lt1"/>
                </a:solidFill>
                <a:latin typeface="Orbitron"/>
                <a:ea typeface="Orbitron"/>
                <a:cs typeface="Orbitron"/>
                <a:sym typeface="Orbitron"/>
              </a:defRPr>
            </a:lvl9pPr>
          </a:lstStyle>
          <a:p/>
        </p:txBody>
      </p:sp>
      <p:sp>
        <p:nvSpPr>
          <p:cNvPr id="7" name="Google Shape;7;p1"/>
          <p:cNvSpPr txBox="1"/>
          <p:nvPr>
            <p:ph idx="1" type="body"/>
          </p:nvPr>
        </p:nvSpPr>
        <p:spPr>
          <a:xfrm>
            <a:off x="720000" y="1300850"/>
            <a:ext cx="7704000" cy="3267900"/>
          </a:xfrm>
          <a:prstGeom prst="rect">
            <a:avLst/>
          </a:prstGeom>
          <a:noFill/>
          <a:ln>
            <a:noFill/>
          </a:ln>
        </p:spPr>
        <p:txBody>
          <a:bodyPr anchorCtr="0" anchor="ctr" bIns="91425" lIns="91425" spcFirstLastPara="1" rIns="91425" wrap="square" tIns="91425">
            <a:noAutofit/>
          </a:bodyPr>
          <a:lstStyle>
            <a:lvl1pPr indent="-323850" lvl="0" marL="457200">
              <a:lnSpc>
                <a:spcPct val="100000"/>
              </a:lnSpc>
              <a:spcBef>
                <a:spcPts val="0"/>
              </a:spcBef>
              <a:spcAft>
                <a:spcPts val="0"/>
              </a:spcAft>
              <a:buClr>
                <a:schemeClr val="dk2"/>
              </a:buClr>
              <a:buSzPts val="1500"/>
              <a:buFont typeface="Roboto"/>
              <a:buChar char="●"/>
              <a:defRPr sz="1500">
                <a:solidFill>
                  <a:schemeClr val="lt1"/>
                </a:solidFill>
                <a:latin typeface="Roboto"/>
                <a:ea typeface="Roboto"/>
                <a:cs typeface="Roboto"/>
                <a:sym typeface="Roboto"/>
              </a:defRPr>
            </a:lvl1pPr>
            <a:lvl2pPr indent="-323850" lvl="1" marL="91440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2pPr>
            <a:lvl3pPr indent="-323850" lvl="2" marL="137160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3pPr>
            <a:lvl4pPr indent="-323850" lvl="3" marL="182880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4pPr>
            <a:lvl5pPr indent="-323850" lvl="4" marL="228600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5pPr>
            <a:lvl6pPr indent="-323850" lvl="5" marL="274320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6pPr>
            <a:lvl7pPr indent="-323850" lvl="6" marL="320040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7pPr>
            <a:lvl8pPr indent="-323850" lvl="7" marL="365760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8pPr>
            <a:lvl9pPr indent="-323850" lvl="8" marL="411480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7.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28"/>
          <p:cNvSpPr txBox="1"/>
          <p:nvPr>
            <p:ph type="ctrTitle"/>
          </p:nvPr>
        </p:nvSpPr>
        <p:spPr>
          <a:xfrm>
            <a:off x="1296163" y="1263600"/>
            <a:ext cx="6551700" cy="215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COM3107</a:t>
            </a:r>
            <a:endParaRPr/>
          </a:p>
          <a:p>
            <a:pPr indent="0" lvl="0" marL="0" rtl="0" algn="ctr">
              <a:spcBef>
                <a:spcPts val="0"/>
              </a:spcBef>
              <a:spcAft>
                <a:spcPts val="0"/>
              </a:spcAft>
              <a:buNone/>
            </a:pPr>
            <a:r>
              <a:rPr lang="en"/>
              <a:t>Mask Detection Application</a:t>
            </a:r>
            <a:endParaRPr/>
          </a:p>
        </p:txBody>
      </p:sp>
      <p:sp>
        <p:nvSpPr>
          <p:cNvPr id="827" name="Google Shape;827;p28"/>
          <p:cNvSpPr txBox="1"/>
          <p:nvPr>
            <p:ph idx="1" type="subTitle"/>
          </p:nvPr>
        </p:nvSpPr>
        <p:spPr>
          <a:xfrm>
            <a:off x="1296138" y="3416400"/>
            <a:ext cx="6551700" cy="46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rbitron"/>
                <a:ea typeface="Orbitron"/>
                <a:cs typeface="Orbitron"/>
                <a:sym typeface="Orbitron"/>
              </a:rPr>
              <a:t>S198255 Ma Man To, s198258 Ng Wang Kei, S198262 Tam </a:t>
            </a:r>
            <a:r>
              <a:rPr lang="en">
                <a:latin typeface="Orbitron"/>
                <a:ea typeface="Orbitron"/>
                <a:cs typeface="Orbitron"/>
                <a:sym typeface="Orbitron"/>
              </a:rPr>
              <a:t>Wai Yin</a:t>
            </a:r>
            <a:endParaRPr>
              <a:latin typeface="Orbitron"/>
              <a:ea typeface="Orbitron"/>
              <a:cs typeface="Orbitron"/>
              <a:sym typeface="Orbitro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37"/>
          <p:cNvSpPr txBox="1"/>
          <p:nvPr>
            <p:ph idx="1" type="body"/>
          </p:nvPr>
        </p:nvSpPr>
        <p:spPr>
          <a:xfrm>
            <a:off x="720000" y="1098950"/>
            <a:ext cx="7704000" cy="350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Haar Cascade </a:t>
            </a:r>
            <a:r>
              <a:rPr lang="en"/>
              <a:t>is an algorithm to check human face in an image </a:t>
            </a:r>
            <a:r>
              <a:rPr lang="en"/>
              <a:t>and</a:t>
            </a:r>
            <a:r>
              <a:rPr lang="en"/>
              <a:t> video</a:t>
            </a:r>
            <a:endParaRPr/>
          </a:p>
          <a:p>
            <a:pPr indent="0" lvl="0" marL="0" rtl="0" algn="l">
              <a:spcBef>
                <a:spcPts val="0"/>
              </a:spcBef>
              <a:spcAft>
                <a:spcPts val="0"/>
              </a:spcAft>
              <a:buNone/>
            </a:pPr>
            <a:r>
              <a:rPr lang="en"/>
              <a:t>(</a:t>
            </a:r>
            <a:r>
              <a:rPr lang="en" sz="1050">
                <a:solidFill>
                  <a:srgbClr val="000000"/>
                </a:solidFill>
                <a:latin typeface="Arial"/>
                <a:ea typeface="Arial"/>
                <a:cs typeface="Arial"/>
                <a:sym typeface="Arial"/>
              </a:rPr>
              <a:t>proposed by Paul Viola and Michael Jones based on AdaBoost algorithm</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kinds of features (White = </a:t>
            </a:r>
            <a:r>
              <a:rPr b="1" lang="en"/>
              <a:t>positive </a:t>
            </a:r>
            <a:r>
              <a:rPr lang="en"/>
              <a:t>Dark = </a:t>
            </a:r>
            <a:r>
              <a:rPr b="1" lang="en"/>
              <a:t>Negative</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34" name="Google Shape;934;p37"/>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Face Recognition - Haar Cascade</a:t>
            </a:r>
            <a:endParaRPr/>
          </a:p>
        </p:txBody>
      </p:sp>
      <p:pic>
        <p:nvPicPr>
          <p:cNvPr id="935" name="Google Shape;935;p37"/>
          <p:cNvPicPr preferRelativeResize="0"/>
          <p:nvPr/>
        </p:nvPicPr>
        <p:blipFill>
          <a:blip r:embed="rId3">
            <a:alphaModFix/>
          </a:blip>
          <a:stretch>
            <a:fillRect/>
          </a:stretch>
        </p:blipFill>
        <p:spPr>
          <a:xfrm>
            <a:off x="6345793" y="1030675"/>
            <a:ext cx="2655325" cy="20567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38"/>
          <p:cNvSpPr txBox="1"/>
          <p:nvPr>
            <p:ph idx="1" type="body"/>
          </p:nvPr>
        </p:nvSpPr>
        <p:spPr>
          <a:xfrm>
            <a:off x="720000" y="1098950"/>
            <a:ext cx="7704000" cy="350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Check the photo with </a:t>
            </a:r>
            <a:r>
              <a:rPr b="1" lang="en"/>
              <a:t>ONLY MONOCHROME COLOUR </a:t>
            </a:r>
            <a:r>
              <a:rPr lang="en"/>
              <a:t>(Black, Gray, White)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Use different features to check the numberized picture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calculate if the picture has the person face or not</a:t>
            </a:r>
            <a:endParaRPr/>
          </a:p>
        </p:txBody>
      </p:sp>
      <p:sp>
        <p:nvSpPr>
          <p:cNvPr id="941" name="Google Shape;941;p38"/>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Face Recognition - Haar Cascade</a:t>
            </a:r>
            <a:endParaRPr/>
          </a:p>
        </p:txBody>
      </p:sp>
      <p:pic>
        <p:nvPicPr>
          <p:cNvPr id="942" name="Google Shape;942;p38"/>
          <p:cNvPicPr preferRelativeResize="0"/>
          <p:nvPr/>
        </p:nvPicPr>
        <p:blipFill>
          <a:blip r:embed="rId3">
            <a:alphaModFix/>
          </a:blip>
          <a:stretch>
            <a:fillRect/>
          </a:stretch>
        </p:blipFill>
        <p:spPr>
          <a:xfrm>
            <a:off x="5977275" y="979799"/>
            <a:ext cx="3023851" cy="1806175"/>
          </a:xfrm>
          <a:prstGeom prst="rect">
            <a:avLst/>
          </a:prstGeom>
          <a:noFill/>
          <a:ln>
            <a:noFill/>
          </a:ln>
        </p:spPr>
      </p:pic>
      <p:pic>
        <p:nvPicPr>
          <p:cNvPr id="943" name="Google Shape;943;p38"/>
          <p:cNvPicPr preferRelativeResize="0"/>
          <p:nvPr/>
        </p:nvPicPr>
        <p:blipFill>
          <a:blip r:embed="rId4">
            <a:alphaModFix/>
          </a:blip>
          <a:stretch>
            <a:fillRect/>
          </a:stretch>
        </p:blipFill>
        <p:spPr>
          <a:xfrm>
            <a:off x="6013550" y="2865375"/>
            <a:ext cx="2574525" cy="20756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39"/>
          <p:cNvSpPr txBox="1"/>
          <p:nvPr>
            <p:ph idx="1" type="body"/>
          </p:nvPr>
        </p:nvSpPr>
        <p:spPr>
          <a:xfrm>
            <a:off x="720000" y="1098950"/>
            <a:ext cx="7704000" cy="350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It will test like this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phase 1 test was finish successfully (passed phase)</a:t>
            </a:r>
            <a:endParaRPr/>
          </a:p>
          <a:p>
            <a:pPr indent="0" lvl="0" marL="0" rtl="0" algn="l">
              <a:spcBef>
                <a:spcPts val="0"/>
              </a:spcBef>
              <a:spcAft>
                <a:spcPts val="0"/>
              </a:spcAft>
              <a:buNone/>
            </a:pPr>
            <a:r>
              <a:rPr lang="en"/>
              <a:t>	It will start phase 2 test to check if there are any faces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there are something blocked the face, stage 1 check will not</a:t>
            </a:r>
            <a:endParaRPr/>
          </a:p>
          <a:p>
            <a:pPr indent="0" lvl="0" marL="0" rtl="0" algn="l">
              <a:spcBef>
                <a:spcPts val="0"/>
              </a:spcBef>
              <a:spcAft>
                <a:spcPts val="0"/>
              </a:spcAft>
              <a:buNone/>
            </a:pPr>
            <a:r>
              <a:rPr lang="en"/>
              <a:t>be</a:t>
            </a:r>
            <a:r>
              <a:rPr lang="en"/>
              <a:t> done, so no face will be </a:t>
            </a:r>
            <a:r>
              <a:rPr lang="en"/>
              <a:t>detected.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49" name="Google Shape;949;p39"/>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950" name="Google Shape;950;p39"/>
          <p:cNvPicPr preferRelativeResize="0"/>
          <p:nvPr/>
        </p:nvPicPr>
        <p:blipFill>
          <a:blip r:embed="rId3">
            <a:alphaModFix/>
          </a:blip>
          <a:stretch>
            <a:fillRect/>
          </a:stretch>
        </p:blipFill>
        <p:spPr>
          <a:xfrm>
            <a:off x="5002647" y="1098950"/>
            <a:ext cx="3421350" cy="3837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40"/>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Preparation</a:t>
            </a:r>
            <a:endParaRPr/>
          </a:p>
        </p:txBody>
      </p:sp>
      <p:sp>
        <p:nvSpPr>
          <p:cNvPr id="956" name="Google Shape;956;p40"/>
          <p:cNvSpPr/>
          <p:nvPr/>
        </p:nvSpPr>
        <p:spPr>
          <a:xfrm>
            <a:off x="901400" y="1318350"/>
            <a:ext cx="1867500" cy="61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0"/>
          <p:cNvSpPr txBox="1"/>
          <p:nvPr/>
        </p:nvSpPr>
        <p:spPr>
          <a:xfrm>
            <a:off x="901400" y="1318200"/>
            <a:ext cx="1867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rbitron"/>
                <a:ea typeface="Orbitron"/>
                <a:cs typeface="Orbitron"/>
                <a:sym typeface="Orbitron"/>
              </a:rPr>
              <a:t>Importing the package</a:t>
            </a:r>
            <a:endParaRPr>
              <a:latin typeface="Orbitron"/>
              <a:ea typeface="Orbitron"/>
              <a:cs typeface="Orbitron"/>
              <a:sym typeface="Orbitron"/>
            </a:endParaRPr>
          </a:p>
        </p:txBody>
      </p:sp>
      <p:sp>
        <p:nvSpPr>
          <p:cNvPr id="958" name="Google Shape;958;p40"/>
          <p:cNvSpPr/>
          <p:nvPr/>
        </p:nvSpPr>
        <p:spPr>
          <a:xfrm>
            <a:off x="3151300" y="1318275"/>
            <a:ext cx="2326200" cy="61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0"/>
          <p:cNvSpPr txBox="1"/>
          <p:nvPr/>
        </p:nvSpPr>
        <p:spPr>
          <a:xfrm>
            <a:off x="3151300" y="1318125"/>
            <a:ext cx="2326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rbitron"/>
                <a:ea typeface="Orbitron"/>
                <a:cs typeface="Orbitron"/>
                <a:sym typeface="Orbitron"/>
              </a:rPr>
              <a:t>Importing the dataset from Kaggle</a:t>
            </a:r>
            <a:endParaRPr>
              <a:latin typeface="Orbitron"/>
              <a:ea typeface="Orbitron"/>
              <a:cs typeface="Orbitron"/>
              <a:sym typeface="Orbitron"/>
            </a:endParaRPr>
          </a:p>
        </p:txBody>
      </p:sp>
      <p:sp>
        <p:nvSpPr>
          <p:cNvPr id="960" name="Google Shape;960;p40"/>
          <p:cNvSpPr/>
          <p:nvPr/>
        </p:nvSpPr>
        <p:spPr>
          <a:xfrm>
            <a:off x="5859900" y="1318200"/>
            <a:ext cx="2567700" cy="61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0"/>
          <p:cNvSpPr txBox="1"/>
          <p:nvPr/>
        </p:nvSpPr>
        <p:spPr>
          <a:xfrm>
            <a:off x="5859900" y="1318050"/>
            <a:ext cx="2567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rbitron"/>
                <a:ea typeface="Orbitron"/>
                <a:cs typeface="Orbitron"/>
                <a:sym typeface="Orbitron"/>
              </a:rPr>
              <a:t>Reading the images and annotation files (XML)</a:t>
            </a:r>
            <a:endParaRPr>
              <a:latin typeface="Orbitron"/>
              <a:ea typeface="Orbitron"/>
              <a:cs typeface="Orbitron"/>
              <a:sym typeface="Orbitron"/>
            </a:endParaRPr>
          </a:p>
        </p:txBody>
      </p:sp>
      <p:sp>
        <p:nvSpPr>
          <p:cNvPr id="962" name="Google Shape;962;p40"/>
          <p:cNvSpPr/>
          <p:nvPr/>
        </p:nvSpPr>
        <p:spPr>
          <a:xfrm>
            <a:off x="5054950" y="2287800"/>
            <a:ext cx="2149200" cy="61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0"/>
          <p:cNvSpPr txBox="1"/>
          <p:nvPr/>
        </p:nvSpPr>
        <p:spPr>
          <a:xfrm>
            <a:off x="5054950" y="2287650"/>
            <a:ext cx="214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rbitron"/>
                <a:ea typeface="Orbitron"/>
                <a:cs typeface="Orbitron"/>
                <a:sym typeface="Orbitron"/>
              </a:rPr>
              <a:t>Saving the data into the dataframe</a:t>
            </a:r>
            <a:endParaRPr>
              <a:latin typeface="Orbitron"/>
              <a:ea typeface="Orbitron"/>
              <a:cs typeface="Orbitron"/>
              <a:sym typeface="Orbitron"/>
            </a:endParaRPr>
          </a:p>
        </p:txBody>
      </p:sp>
      <p:sp>
        <p:nvSpPr>
          <p:cNvPr id="964" name="Google Shape;964;p40"/>
          <p:cNvSpPr/>
          <p:nvPr/>
        </p:nvSpPr>
        <p:spPr>
          <a:xfrm>
            <a:off x="901400" y="2287813"/>
            <a:ext cx="2970600" cy="61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0"/>
          <p:cNvSpPr txBox="1"/>
          <p:nvPr/>
        </p:nvSpPr>
        <p:spPr>
          <a:xfrm>
            <a:off x="901400" y="2287663"/>
            <a:ext cx="297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rbitron"/>
                <a:ea typeface="Orbitron"/>
                <a:cs typeface="Orbitron"/>
                <a:sym typeface="Orbitron"/>
              </a:rPr>
              <a:t>Creating a function to show a few labeled images</a:t>
            </a:r>
            <a:endParaRPr>
              <a:latin typeface="Orbitron"/>
              <a:ea typeface="Orbitron"/>
              <a:cs typeface="Orbitron"/>
              <a:sym typeface="Orbitron"/>
            </a:endParaRPr>
          </a:p>
        </p:txBody>
      </p:sp>
      <p:sp>
        <p:nvSpPr>
          <p:cNvPr id="966" name="Google Shape;966;p40"/>
          <p:cNvSpPr/>
          <p:nvPr/>
        </p:nvSpPr>
        <p:spPr>
          <a:xfrm>
            <a:off x="901400" y="3303013"/>
            <a:ext cx="2326200" cy="61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0"/>
          <p:cNvSpPr txBox="1"/>
          <p:nvPr/>
        </p:nvSpPr>
        <p:spPr>
          <a:xfrm>
            <a:off x="901400" y="3302863"/>
            <a:ext cx="2326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rbitron"/>
                <a:ea typeface="Orbitron"/>
                <a:cs typeface="Orbitron"/>
                <a:sym typeface="Orbitron"/>
              </a:rPr>
              <a:t>Building the dataset {image+label}</a:t>
            </a:r>
            <a:endParaRPr>
              <a:latin typeface="Orbitron"/>
              <a:ea typeface="Orbitron"/>
              <a:cs typeface="Orbitron"/>
              <a:sym typeface="Orbitron"/>
            </a:endParaRPr>
          </a:p>
        </p:txBody>
      </p:sp>
      <p:sp>
        <p:nvSpPr>
          <p:cNvPr id="968" name="Google Shape;968;p40"/>
          <p:cNvSpPr/>
          <p:nvPr/>
        </p:nvSpPr>
        <p:spPr>
          <a:xfrm>
            <a:off x="4202025" y="3303138"/>
            <a:ext cx="2607600" cy="61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0"/>
          <p:cNvSpPr txBox="1"/>
          <p:nvPr/>
        </p:nvSpPr>
        <p:spPr>
          <a:xfrm>
            <a:off x="4202025" y="3302988"/>
            <a:ext cx="260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rbitron"/>
                <a:ea typeface="Orbitron"/>
                <a:cs typeface="Orbitron"/>
                <a:sym typeface="Orbitron"/>
              </a:rPr>
              <a:t>Splitting the dataset into train, validation, test</a:t>
            </a:r>
            <a:endParaRPr>
              <a:latin typeface="Orbitron"/>
              <a:ea typeface="Orbitron"/>
              <a:cs typeface="Orbitron"/>
              <a:sym typeface="Orbitron"/>
            </a:endParaRPr>
          </a:p>
        </p:txBody>
      </p:sp>
      <p:sp>
        <p:nvSpPr>
          <p:cNvPr id="970" name="Google Shape;970;p40"/>
          <p:cNvSpPr/>
          <p:nvPr/>
        </p:nvSpPr>
        <p:spPr>
          <a:xfrm>
            <a:off x="3718725" y="4318275"/>
            <a:ext cx="2792700" cy="61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0"/>
          <p:cNvSpPr txBox="1"/>
          <p:nvPr/>
        </p:nvSpPr>
        <p:spPr>
          <a:xfrm>
            <a:off x="3718725" y="4318125"/>
            <a:ext cx="279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rbitron"/>
                <a:ea typeface="Orbitron"/>
                <a:cs typeface="Orbitron"/>
                <a:sym typeface="Orbitron"/>
              </a:rPr>
              <a:t>Building the train, validation, test dataloader</a:t>
            </a:r>
            <a:endParaRPr>
              <a:latin typeface="Orbitron"/>
              <a:ea typeface="Orbitron"/>
              <a:cs typeface="Orbitron"/>
              <a:sym typeface="Orbitron"/>
            </a:endParaRPr>
          </a:p>
        </p:txBody>
      </p:sp>
      <p:sp>
        <p:nvSpPr>
          <p:cNvPr id="972" name="Google Shape;972;p40"/>
          <p:cNvSpPr/>
          <p:nvPr/>
        </p:nvSpPr>
        <p:spPr>
          <a:xfrm>
            <a:off x="901400" y="4318100"/>
            <a:ext cx="2326200" cy="61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0"/>
          <p:cNvSpPr txBox="1"/>
          <p:nvPr/>
        </p:nvSpPr>
        <p:spPr>
          <a:xfrm>
            <a:off x="901400" y="4317950"/>
            <a:ext cx="2326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rbitron"/>
                <a:ea typeface="Orbitron"/>
                <a:cs typeface="Orbitron"/>
                <a:sym typeface="Orbitron"/>
              </a:rPr>
              <a:t>Project Preparation Finish</a:t>
            </a:r>
            <a:endParaRPr>
              <a:latin typeface="Orbitron"/>
              <a:ea typeface="Orbitron"/>
              <a:cs typeface="Orbitron"/>
              <a:sym typeface="Orbitron"/>
            </a:endParaRPr>
          </a:p>
        </p:txBody>
      </p:sp>
      <p:cxnSp>
        <p:nvCxnSpPr>
          <p:cNvPr id="974" name="Google Shape;974;p40"/>
          <p:cNvCxnSpPr>
            <a:stCxn id="957" idx="3"/>
            <a:endCxn id="959" idx="1"/>
          </p:cNvCxnSpPr>
          <p:nvPr/>
        </p:nvCxnSpPr>
        <p:spPr>
          <a:xfrm>
            <a:off x="2768900" y="1626000"/>
            <a:ext cx="382500" cy="0"/>
          </a:xfrm>
          <a:prstGeom prst="straightConnector1">
            <a:avLst/>
          </a:prstGeom>
          <a:noFill/>
          <a:ln cap="flat" cmpd="sng" w="19050">
            <a:solidFill>
              <a:schemeClr val="dk2"/>
            </a:solidFill>
            <a:prstDash val="solid"/>
            <a:round/>
            <a:headEnd len="med" w="med" type="none"/>
            <a:tailEnd len="med" w="med" type="triangle"/>
          </a:ln>
        </p:spPr>
      </p:cxnSp>
      <p:cxnSp>
        <p:nvCxnSpPr>
          <p:cNvPr id="975" name="Google Shape;975;p40"/>
          <p:cNvCxnSpPr>
            <a:stCxn id="959" idx="3"/>
            <a:endCxn id="961" idx="1"/>
          </p:cNvCxnSpPr>
          <p:nvPr/>
        </p:nvCxnSpPr>
        <p:spPr>
          <a:xfrm>
            <a:off x="5477500" y="1625925"/>
            <a:ext cx="382500" cy="0"/>
          </a:xfrm>
          <a:prstGeom prst="straightConnector1">
            <a:avLst/>
          </a:prstGeom>
          <a:noFill/>
          <a:ln cap="flat" cmpd="sng" w="19050">
            <a:solidFill>
              <a:schemeClr val="dk2"/>
            </a:solidFill>
            <a:prstDash val="solid"/>
            <a:round/>
            <a:headEnd len="med" w="med" type="none"/>
            <a:tailEnd len="med" w="med" type="triangle"/>
          </a:ln>
        </p:spPr>
      </p:cxnSp>
      <p:cxnSp>
        <p:nvCxnSpPr>
          <p:cNvPr id="976" name="Google Shape;976;p40"/>
          <p:cNvCxnSpPr>
            <a:stCxn id="961" idx="3"/>
            <a:endCxn id="963" idx="3"/>
          </p:cNvCxnSpPr>
          <p:nvPr/>
        </p:nvCxnSpPr>
        <p:spPr>
          <a:xfrm flipH="1">
            <a:off x="7204200" y="1625850"/>
            <a:ext cx="1223400" cy="969600"/>
          </a:xfrm>
          <a:prstGeom prst="bentConnector3">
            <a:avLst>
              <a:gd fmla="val -19464" name="adj1"/>
            </a:avLst>
          </a:prstGeom>
          <a:noFill/>
          <a:ln cap="flat" cmpd="sng" w="19050">
            <a:solidFill>
              <a:schemeClr val="dk2"/>
            </a:solidFill>
            <a:prstDash val="solid"/>
            <a:round/>
            <a:headEnd len="med" w="med" type="none"/>
            <a:tailEnd len="med" w="med" type="none"/>
          </a:ln>
        </p:spPr>
      </p:cxnSp>
      <p:cxnSp>
        <p:nvCxnSpPr>
          <p:cNvPr id="977" name="Google Shape;977;p40"/>
          <p:cNvCxnSpPr>
            <a:stCxn id="963" idx="1"/>
            <a:endCxn id="965" idx="3"/>
          </p:cNvCxnSpPr>
          <p:nvPr/>
        </p:nvCxnSpPr>
        <p:spPr>
          <a:xfrm rot="10800000">
            <a:off x="3872050" y="2595450"/>
            <a:ext cx="1182900" cy="0"/>
          </a:xfrm>
          <a:prstGeom prst="straightConnector1">
            <a:avLst/>
          </a:prstGeom>
          <a:noFill/>
          <a:ln cap="flat" cmpd="sng" w="19050">
            <a:solidFill>
              <a:schemeClr val="dk2"/>
            </a:solidFill>
            <a:prstDash val="solid"/>
            <a:round/>
            <a:headEnd len="med" w="med" type="none"/>
            <a:tailEnd len="med" w="med" type="triangle"/>
          </a:ln>
        </p:spPr>
      </p:cxnSp>
      <p:cxnSp>
        <p:nvCxnSpPr>
          <p:cNvPr id="978" name="Google Shape;978;p40"/>
          <p:cNvCxnSpPr>
            <a:endCxn id="967" idx="0"/>
          </p:cNvCxnSpPr>
          <p:nvPr/>
        </p:nvCxnSpPr>
        <p:spPr>
          <a:xfrm>
            <a:off x="2060600" y="2897863"/>
            <a:ext cx="3900" cy="405000"/>
          </a:xfrm>
          <a:prstGeom prst="straightConnector1">
            <a:avLst/>
          </a:prstGeom>
          <a:noFill/>
          <a:ln cap="flat" cmpd="sng" w="19050">
            <a:solidFill>
              <a:schemeClr val="dk2"/>
            </a:solidFill>
            <a:prstDash val="solid"/>
            <a:round/>
            <a:headEnd len="med" w="med" type="none"/>
            <a:tailEnd len="med" w="med" type="triangle"/>
          </a:ln>
        </p:spPr>
      </p:cxnSp>
      <p:cxnSp>
        <p:nvCxnSpPr>
          <p:cNvPr id="979" name="Google Shape;979;p40"/>
          <p:cNvCxnSpPr>
            <a:stCxn id="967" idx="3"/>
            <a:endCxn id="969" idx="1"/>
          </p:cNvCxnSpPr>
          <p:nvPr/>
        </p:nvCxnSpPr>
        <p:spPr>
          <a:xfrm>
            <a:off x="3227600" y="3610663"/>
            <a:ext cx="974400" cy="0"/>
          </a:xfrm>
          <a:prstGeom prst="straightConnector1">
            <a:avLst/>
          </a:prstGeom>
          <a:noFill/>
          <a:ln cap="flat" cmpd="sng" w="19050">
            <a:solidFill>
              <a:schemeClr val="dk2"/>
            </a:solidFill>
            <a:prstDash val="solid"/>
            <a:round/>
            <a:headEnd len="med" w="med" type="none"/>
            <a:tailEnd len="med" w="med" type="triangle"/>
          </a:ln>
        </p:spPr>
      </p:cxnSp>
      <p:cxnSp>
        <p:nvCxnSpPr>
          <p:cNvPr id="980" name="Google Shape;980;p40"/>
          <p:cNvCxnSpPr>
            <a:stCxn id="969" idx="2"/>
          </p:cNvCxnSpPr>
          <p:nvPr/>
        </p:nvCxnSpPr>
        <p:spPr>
          <a:xfrm>
            <a:off x="5505825" y="3918588"/>
            <a:ext cx="7800" cy="403800"/>
          </a:xfrm>
          <a:prstGeom prst="straightConnector1">
            <a:avLst/>
          </a:prstGeom>
          <a:noFill/>
          <a:ln cap="flat" cmpd="sng" w="19050">
            <a:solidFill>
              <a:schemeClr val="dk2"/>
            </a:solidFill>
            <a:prstDash val="solid"/>
            <a:round/>
            <a:headEnd len="med" w="med" type="none"/>
            <a:tailEnd len="med" w="med" type="triangle"/>
          </a:ln>
        </p:spPr>
      </p:cxnSp>
      <p:cxnSp>
        <p:nvCxnSpPr>
          <p:cNvPr id="981" name="Google Shape;981;p40"/>
          <p:cNvCxnSpPr>
            <a:stCxn id="971" idx="1"/>
            <a:endCxn id="973" idx="3"/>
          </p:cNvCxnSpPr>
          <p:nvPr/>
        </p:nvCxnSpPr>
        <p:spPr>
          <a:xfrm rot="10800000">
            <a:off x="3227625" y="4625625"/>
            <a:ext cx="491100" cy="3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41"/>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A - </a:t>
            </a:r>
            <a:r>
              <a:rPr lang="en"/>
              <a:t>Classifier</a:t>
            </a:r>
            <a:endParaRPr/>
          </a:p>
        </p:txBody>
      </p:sp>
      <p:sp>
        <p:nvSpPr>
          <p:cNvPr id="987" name="Google Shape;987;p41"/>
          <p:cNvSpPr/>
          <p:nvPr/>
        </p:nvSpPr>
        <p:spPr>
          <a:xfrm>
            <a:off x="413400" y="1253125"/>
            <a:ext cx="2326200" cy="61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1"/>
          <p:cNvSpPr txBox="1"/>
          <p:nvPr/>
        </p:nvSpPr>
        <p:spPr>
          <a:xfrm>
            <a:off x="413400" y="1252975"/>
            <a:ext cx="2326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rbitron"/>
                <a:ea typeface="Orbitron"/>
                <a:cs typeface="Orbitron"/>
                <a:sym typeface="Orbitron"/>
              </a:rPr>
              <a:t>Getting the ResNet50 Model</a:t>
            </a:r>
            <a:endParaRPr>
              <a:latin typeface="Orbitron"/>
              <a:ea typeface="Orbitron"/>
              <a:cs typeface="Orbitron"/>
              <a:sym typeface="Orbitron"/>
            </a:endParaRPr>
          </a:p>
        </p:txBody>
      </p:sp>
      <p:sp>
        <p:nvSpPr>
          <p:cNvPr id="989" name="Google Shape;989;p41"/>
          <p:cNvSpPr/>
          <p:nvPr/>
        </p:nvSpPr>
        <p:spPr>
          <a:xfrm>
            <a:off x="3102300" y="1363671"/>
            <a:ext cx="23262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1"/>
          <p:cNvSpPr txBox="1"/>
          <p:nvPr/>
        </p:nvSpPr>
        <p:spPr>
          <a:xfrm>
            <a:off x="3102300" y="1363676"/>
            <a:ext cx="232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rbitron"/>
                <a:ea typeface="Orbitron"/>
                <a:cs typeface="Orbitron"/>
                <a:sym typeface="Orbitron"/>
              </a:rPr>
              <a:t>Setting the parameter</a:t>
            </a:r>
            <a:endParaRPr>
              <a:latin typeface="Orbitron"/>
              <a:ea typeface="Orbitron"/>
              <a:cs typeface="Orbitron"/>
              <a:sym typeface="Orbitron"/>
            </a:endParaRPr>
          </a:p>
        </p:txBody>
      </p:sp>
      <p:sp>
        <p:nvSpPr>
          <p:cNvPr id="991" name="Google Shape;991;p41"/>
          <p:cNvSpPr/>
          <p:nvPr/>
        </p:nvSpPr>
        <p:spPr>
          <a:xfrm>
            <a:off x="5791200" y="1256050"/>
            <a:ext cx="3119400" cy="61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1"/>
          <p:cNvSpPr txBox="1"/>
          <p:nvPr/>
        </p:nvSpPr>
        <p:spPr>
          <a:xfrm>
            <a:off x="5791200" y="1255900"/>
            <a:ext cx="311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rbitron"/>
                <a:ea typeface="Orbitron"/>
                <a:cs typeface="Orbitron"/>
                <a:sym typeface="Orbitron"/>
              </a:rPr>
              <a:t>Rebuilding the fc layer and the output channel</a:t>
            </a:r>
            <a:endParaRPr>
              <a:latin typeface="Orbitron"/>
              <a:ea typeface="Orbitron"/>
              <a:cs typeface="Orbitron"/>
              <a:sym typeface="Orbitron"/>
            </a:endParaRPr>
          </a:p>
        </p:txBody>
      </p:sp>
      <p:sp>
        <p:nvSpPr>
          <p:cNvPr id="993" name="Google Shape;993;p41"/>
          <p:cNvSpPr/>
          <p:nvPr/>
        </p:nvSpPr>
        <p:spPr>
          <a:xfrm>
            <a:off x="4572000" y="2147888"/>
            <a:ext cx="3507600" cy="61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1"/>
          <p:cNvSpPr txBox="1"/>
          <p:nvPr/>
        </p:nvSpPr>
        <p:spPr>
          <a:xfrm>
            <a:off x="4572000" y="2147738"/>
            <a:ext cx="350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rbitron"/>
                <a:ea typeface="Orbitron"/>
                <a:cs typeface="Orbitron"/>
                <a:sym typeface="Orbitron"/>
              </a:rPr>
              <a:t>Setting the NLLLOSS, the cross entropy, and the optimizer</a:t>
            </a:r>
            <a:endParaRPr>
              <a:latin typeface="Orbitron"/>
              <a:ea typeface="Orbitron"/>
              <a:cs typeface="Orbitron"/>
              <a:sym typeface="Orbitron"/>
            </a:endParaRPr>
          </a:p>
        </p:txBody>
      </p:sp>
      <p:sp>
        <p:nvSpPr>
          <p:cNvPr id="995" name="Google Shape;995;p41"/>
          <p:cNvSpPr/>
          <p:nvPr/>
        </p:nvSpPr>
        <p:spPr>
          <a:xfrm>
            <a:off x="413400" y="2142063"/>
            <a:ext cx="2326200" cy="61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1"/>
          <p:cNvSpPr txBox="1"/>
          <p:nvPr/>
        </p:nvSpPr>
        <p:spPr>
          <a:xfrm>
            <a:off x="413400" y="2141913"/>
            <a:ext cx="2326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rbitron"/>
                <a:ea typeface="Orbitron"/>
                <a:cs typeface="Orbitron"/>
                <a:sym typeface="Orbitron"/>
              </a:rPr>
              <a:t>Using the CUDA (GPU) as device</a:t>
            </a:r>
            <a:endParaRPr>
              <a:latin typeface="Orbitron"/>
              <a:ea typeface="Orbitron"/>
              <a:cs typeface="Orbitron"/>
              <a:sym typeface="Orbitron"/>
            </a:endParaRPr>
          </a:p>
        </p:txBody>
      </p:sp>
      <p:sp>
        <p:nvSpPr>
          <p:cNvPr id="997" name="Google Shape;997;p41"/>
          <p:cNvSpPr/>
          <p:nvPr/>
        </p:nvSpPr>
        <p:spPr>
          <a:xfrm>
            <a:off x="413400" y="2952200"/>
            <a:ext cx="5699100" cy="104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1"/>
          <p:cNvSpPr txBox="1"/>
          <p:nvPr/>
        </p:nvSpPr>
        <p:spPr>
          <a:xfrm>
            <a:off x="413400" y="2952200"/>
            <a:ext cx="5699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rbitron"/>
                <a:ea typeface="Orbitron"/>
                <a:cs typeface="Orbitron"/>
                <a:sym typeface="Orbitron"/>
              </a:rPr>
              <a:t>Start training (training and validation):</a:t>
            </a:r>
            <a:endParaRPr>
              <a:latin typeface="Orbitron"/>
              <a:ea typeface="Orbitron"/>
              <a:cs typeface="Orbitron"/>
              <a:sym typeface="Orbitron"/>
            </a:endParaRPr>
          </a:p>
          <a:p>
            <a:pPr indent="0" lvl="0" marL="0" rtl="0" algn="l">
              <a:spcBef>
                <a:spcPts val="0"/>
              </a:spcBef>
              <a:spcAft>
                <a:spcPts val="0"/>
              </a:spcAft>
              <a:buNone/>
            </a:pPr>
            <a:r>
              <a:rPr lang="en">
                <a:latin typeface="Orbitron"/>
                <a:ea typeface="Orbitron"/>
                <a:cs typeface="Orbitron"/>
                <a:sym typeface="Orbitron"/>
              </a:rPr>
              <a:t>50 epochs</a:t>
            </a:r>
            <a:endParaRPr>
              <a:latin typeface="Orbitron"/>
              <a:ea typeface="Orbitron"/>
              <a:cs typeface="Orbitron"/>
              <a:sym typeface="Orbitron"/>
            </a:endParaRPr>
          </a:p>
          <a:p>
            <a:pPr indent="0" lvl="0" marL="0" rtl="0" algn="l">
              <a:spcBef>
                <a:spcPts val="0"/>
              </a:spcBef>
              <a:spcAft>
                <a:spcPts val="0"/>
              </a:spcAft>
              <a:buNone/>
            </a:pPr>
            <a:r>
              <a:rPr lang="en">
                <a:latin typeface="Orbitron"/>
                <a:ea typeface="Orbitron"/>
                <a:cs typeface="Orbitron"/>
                <a:sym typeface="Orbitron"/>
              </a:rPr>
              <a:t>During each epoch,</a:t>
            </a:r>
            <a:endParaRPr>
              <a:latin typeface="Orbitron"/>
              <a:ea typeface="Orbitron"/>
              <a:cs typeface="Orbitron"/>
              <a:sym typeface="Orbitron"/>
            </a:endParaRPr>
          </a:p>
          <a:p>
            <a:pPr indent="457200" lvl="0" marL="0" rtl="0" algn="l">
              <a:spcBef>
                <a:spcPts val="0"/>
              </a:spcBef>
              <a:spcAft>
                <a:spcPts val="0"/>
              </a:spcAft>
              <a:buNone/>
            </a:pPr>
            <a:r>
              <a:rPr lang="en">
                <a:latin typeface="Orbitron"/>
                <a:ea typeface="Orbitron"/>
                <a:cs typeface="Orbitron"/>
                <a:sym typeface="Orbitron"/>
              </a:rPr>
              <a:t>Show the train/valid loss and train/valid accuracy</a:t>
            </a:r>
            <a:endParaRPr>
              <a:latin typeface="Orbitron"/>
              <a:ea typeface="Orbitron"/>
              <a:cs typeface="Orbitron"/>
              <a:sym typeface="Orbitron"/>
            </a:endParaRPr>
          </a:p>
        </p:txBody>
      </p:sp>
      <p:sp>
        <p:nvSpPr>
          <p:cNvPr id="999" name="Google Shape;999;p41"/>
          <p:cNvSpPr/>
          <p:nvPr/>
        </p:nvSpPr>
        <p:spPr>
          <a:xfrm>
            <a:off x="5555950" y="4258500"/>
            <a:ext cx="2997600" cy="61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1"/>
          <p:cNvSpPr txBox="1"/>
          <p:nvPr/>
        </p:nvSpPr>
        <p:spPr>
          <a:xfrm>
            <a:off x="5555950" y="4258350"/>
            <a:ext cx="299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rbitron"/>
                <a:ea typeface="Orbitron"/>
                <a:cs typeface="Orbitron"/>
                <a:sym typeface="Orbitron"/>
              </a:rPr>
              <a:t>Using the test data to test the model accuracy</a:t>
            </a:r>
            <a:endParaRPr>
              <a:latin typeface="Orbitron"/>
              <a:ea typeface="Orbitron"/>
              <a:cs typeface="Orbitron"/>
              <a:sym typeface="Orbitron"/>
            </a:endParaRPr>
          </a:p>
        </p:txBody>
      </p:sp>
      <p:sp>
        <p:nvSpPr>
          <p:cNvPr id="1001" name="Google Shape;1001;p41"/>
          <p:cNvSpPr/>
          <p:nvPr/>
        </p:nvSpPr>
        <p:spPr>
          <a:xfrm>
            <a:off x="3035625" y="4187609"/>
            <a:ext cx="2326200" cy="75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1"/>
          <p:cNvSpPr txBox="1"/>
          <p:nvPr/>
        </p:nvSpPr>
        <p:spPr>
          <a:xfrm>
            <a:off x="3035625" y="4199075"/>
            <a:ext cx="2326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rbitron"/>
                <a:ea typeface="Orbitron"/>
                <a:cs typeface="Orbitron"/>
                <a:sym typeface="Orbitron"/>
              </a:rPr>
              <a:t>Saving the model if the accuracy is the highest in the history</a:t>
            </a:r>
            <a:endParaRPr>
              <a:latin typeface="Orbitron"/>
              <a:ea typeface="Orbitron"/>
              <a:cs typeface="Orbitron"/>
              <a:sym typeface="Orbitron"/>
            </a:endParaRPr>
          </a:p>
        </p:txBody>
      </p:sp>
      <p:sp>
        <p:nvSpPr>
          <p:cNvPr id="1003" name="Google Shape;1003;p41"/>
          <p:cNvSpPr/>
          <p:nvPr/>
        </p:nvSpPr>
        <p:spPr>
          <a:xfrm>
            <a:off x="80600" y="4307088"/>
            <a:ext cx="2760900" cy="61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1"/>
          <p:cNvSpPr txBox="1"/>
          <p:nvPr/>
        </p:nvSpPr>
        <p:spPr>
          <a:xfrm>
            <a:off x="48300" y="4307088"/>
            <a:ext cx="2760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rbitron"/>
                <a:ea typeface="Orbitron"/>
                <a:cs typeface="Orbitron"/>
                <a:sym typeface="Orbitron"/>
              </a:rPr>
              <a:t>Showing the model prediction by test images</a:t>
            </a:r>
            <a:endParaRPr>
              <a:latin typeface="Orbitron"/>
              <a:ea typeface="Orbitron"/>
              <a:cs typeface="Orbitron"/>
              <a:sym typeface="Orbitron"/>
            </a:endParaRPr>
          </a:p>
        </p:txBody>
      </p:sp>
      <p:cxnSp>
        <p:nvCxnSpPr>
          <p:cNvPr id="1005" name="Google Shape;1005;p41"/>
          <p:cNvCxnSpPr>
            <a:stCxn id="988" idx="3"/>
            <a:endCxn id="990" idx="1"/>
          </p:cNvCxnSpPr>
          <p:nvPr/>
        </p:nvCxnSpPr>
        <p:spPr>
          <a:xfrm>
            <a:off x="2739600" y="1560775"/>
            <a:ext cx="362700" cy="3000"/>
          </a:xfrm>
          <a:prstGeom prst="straightConnector1">
            <a:avLst/>
          </a:prstGeom>
          <a:noFill/>
          <a:ln cap="flat" cmpd="sng" w="19050">
            <a:solidFill>
              <a:schemeClr val="dk2"/>
            </a:solidFill>
            <a:prstDash val="solid"/>
            <a:round/>
            <a:headEnd len="med" w="med" type="none"/>
            <a:tailEnd len="med" w="med" type="triangle"/>
          </a:ln>
        </p:spPr>
      </p:cxnSp>
      <p:cxnSp>
        <p:nvCxnSpPr>
          <p:cNvPr id="1006" name="Google Shape;1006;p41"/>
          <p:cNvCxnSpPr>
            <a:stCxn id="990" idx="3"/>
            <a:endCxn id="992" idx="1"/>
          </p:cNvCxnSpPr>
          <p:nvPr/>
        </p:nvCxnSpPr>
        <p:spPr>
          <a:xfrm>
            <a:off x="5428500" y="1563776"/>
            <a:ext cx="362700" cy="0"/>
          </a:xfrm>
          <a:prstGeom prst="straightConnector1">
            <a:avLst/>
          </a:prstGeom>
          <a:noFill/>
          <a:ln cap="flat" cmpd="sng" w="19050">
            <a:solidFill>
              <a:schemeClr val="dk2"/>
            </a:solidFill>
            <a:prstDash val="solid"/>
            <a:round/>
            <a:headEnd len="med" w="med" type="none"/>
            <a:tailEnd len="med" w="med" type="triangle"/>
          </a:ln>
        </p:spPr>
      </p:cxnSp>
      <p:cxnSp>
        <p:nvCxnSpPr>
          <p:cNvPr id="1007" name="Google Shape;1007;p41"/>
          <p:cNvCxnSpPr>
            <a:stCxn id="992" idx="2"/>
          </p:cNvCxnSpPr>
          <p:nvPr/>
        </p:nvCxnSpPr>
        <p:spPr>
          <a:xfrm>
            <a:off x="7350900" y="1871500"/>
            <a:ext cx="14100" cy="285600"/>
          </a:xfrm>
          <a:prstGeom prst="straightConnector1">
            <a:avLst/>
          </a:prstGeom>
          <a:noFill/>
          <a:ln cap="flat" cmpd="sng" w="19050">
            <a:solidFill>
              <a:schemeClr val="dk2"/>
            </a:solidFill>
            <a:prstDash val="solid"/>
            <a:round/>
            <a:headEnd len="med" w="med" type="none"/>
            <a:tailEnd len="med" w="med" type="triangle"/>
          </a:ln>
        </p:spPr>
      </p:cxnSp>
      <p:cxnSp>
        <p:nvCxnSpPr>
          <p:cNvPr id="1008" name="Google Shape;1008;p41"/>
          <p:cNvCxnSpPr>
            <a:stCxn id="994" idx="1"/>
            <a:endCxn id="996" idx="3"/>
          </p:cNvCxnSpPr>
          <p:nvPr/>
        </p:nvCxnSpPr>
        <p:spPr>
          <a:xfrm rot="10800000">
            <a:off x="2739600" y="2449838"/>
            <a:ext cx="1832400" cy="5700"/>
          </a:xfrm>
          <a:prstGeom prst="straightConnector1">
            <a:avLst/>
          </a:prstGeom>
          <a:noFill/>
          <a:ln cap="flat" cmpd="sng" w="19050">
            <a:solidFill>
              <a:schemeClr val="dk2"/>
            </a:solidFill>
            <a:prstDash val="solid"/>
            <a:round/>
            <a:headEnd len="med" w="med" type="none"/>
            <a:tailEnd len="med" w="med" type="triangle"/>
          </a:ln>
        </p:spPr>
      </p:cxnSp>
      <p:cxnSp>
        <p:nvCxnSpPr>
          <p:cNvPr id="1009" name="Google Shape;1009;p41"/>
          <p:cNvCxnSpPr>
            <a:stCxn id="996" idx="2"/>
          </p:cNvCxnSpPr>
          <p:nvPr/>
        </p:nvCxnSpPr>
        <p:spPr>
          <a:xfrm>
            <a:off x="1576500" y="2757513"/>
            <a:ext cx="1200" cy="204600"/>
          </a:xfrm>
          <a:prstGeom prst="straightConnector1">
            <a:avLst/>
          </a:prstGeom>
          <a:noFill/>
          <a:ln cap="flat" cmpd="sng" w="19050">
            <a:solidFill>
              <a:schemeClr val="dk2"/>
            </a:solidFill>
            <a:prstDash val="solid"/>
            <a:round/>
            <a:headEnd len="med" w="med" type="none"/>
            <a:tailEnd len="med" w="med" type="triangle"/>
          </a:ln>
        </p:spPr>
      </p:cxnSp>
      <p:cxnSp>
        <p:nvCxnSpPr>
          <p:cNvPr id="1010" name="Google Shape;1010;p41"/>
          <p:cNvCxnSpPr>
            <a:stCxn id="998" idx="3"/>
            <a:endCxn id="1000" idx="0"/>
          </p:cNvCxnSpPr>
          <p:nvPr/>
        </p:nvCxnSpPr>
        <p:spPr>
          <a:xfrm>
            <a:off x="6112500" y="3475550"/>
            <a:ext cx="942300" cy="782700"/>
          </a:xfrm>
          <a:prstGeom prst="bentConnector2">
            <a:avLst/>
          </a:prstGeom>
          <a:noFill/>
          <a:ln cap="flat" cmpd="sng" w="19050">
            <a:solidFill>
              <a:schemeClr val="dk2"/>
            </a:solidFill>
            <a:prstDash val="solid"/>
            <a:round/>
            <a:headEnd len="med" w="med" type="none"/>
            <a:tailEnd len="med" w="med" type="triangle"/>
          </a:ln>
        </p:spPr>
      </p:cxnSp>
      <p:cxnSp>
        <p:nvCxnSpPr>
          <p:cNvPr id="1011" name="Google Shape;1011;p41"/>
          <p:cNvCxnSpPr>
            <a:stCxn id="1000" idx="1"/>
            <a:endCxn id="1001" idx="3"/>
          </p:cNvCxnSpPr>
          <p:nvPr/>
        </p:nvCxnSpPr>
        <p:spPr>
          <a:xfrm rot="10800000">
            <a:off x="5361850" y="4566150"/>
            <a:ext cx="194100" cy="0"/>
          </a:xfrm>
          <a:prstGeom prst="straightConnector1">
            <a:avLst/>
          </a:prstGeom>
          <a:noFill/>
          <a:ln cap="flat" cmpd="sng" w="19050">
            <a:solidFill>
              <a:schemeClr val="dk2"/>
            </a:solidFill>
            <a:prstDash val="solid"/>
            <a:round/>
            <a:headEnd len="med" w="med" type="none"/>
            <a:tailEnd len="med" w="med" type="triangle"/>
          </a:ln>
        </p:spPr>
      </p:cxnSp>
      <p:cxnSp>
        <p:nvCxnSpPr>
          <p:cNvPr id="1012" name="Google Shape;1012;p41"/>
          <p:cNvCxnSpPr>
            <a:stCxn id="1002" idx="1"/>
            <a:endCxn id="1004" idx="3"/>
          </p:cNvCxnSpPr>
          <p:nvPr/>
        </p:nvCxnSpPr>
        <p:spPr>
          <a:xfrm flipH="1">
            <a:off x="2809125" y="4614725"/>
            <a:ext cx="226500" cy="3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sp>
        <p:nvSpPr>
          <p:cNvPr id="1017" name="Google Shape;1017;p42"/>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B - Capturing Photo Function</a:t>
            </a:r>
            <a:endParaRPr/>
          </a:p>
        </p:txBody>
      </p:sp>
      <p:sp>
        <p:nvSpPr>
          <p:cNvPr id="1018" name="Google Shape;1018;p42"/>
          <p:cNvSpPr/>
          <p:nvPr/>
        </p:nvSpPr>
        <p:spPr>
          <a:xfrm>
            <a:off x="1154825" y="2611988"/>
            <a:ext cx="2760900" cy="61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2"/>
          <p:cNvSpPr txBox="1"/>
          <p:nvPr/>
        </p:nvSpPr>
        <p:spPr>
          <a:xfrm>
            <a:off x="1122525" y="2611988"/>
            <a:ext cx="2760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rbitron"/>
                <a:ea typeface="Orbitron"/>
                <a:cs typeface="Orbitron"/>
                <a:sym typeface="Orbitron"/>
              </a:rPr>
              <a:t>Importing the code from Colab Built-in function</a:t>
            </a:r>
            <a:endParaRPr>
              <a:latin typeface="Orbitron"/>
              <a:ea typeface="Orbitron"/>
              <a:cs typeface="Orbitron"/>
              <a:sym typeface="Orbitron"/>
            </a:endParaRPr>
          </a:p>
        </p:txBody>
      </p:sp>
      <p:pic>
        <p:nvPicPr>
          <p:cNvPr id="1020" name="Google Shape;1020;p42"/>
          <p:cNvPicPr preferRelativeResize="0"/>
          <p:nvPr/>
        </p:nvPicPr>
        <p:blipFill>
          <a:blip r:embed="rId3">
            <a:alphaModFix/>
          </a:blip>
          <a:stretch>
            <a:fillRect/>
          </a:stretch>
        </p:blipFill>
        <p:spPr>
          <a:xfrm>
            <a:off x="4349800" y="979800"/>
            <a:ext cx="3390656" cy="3946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4" name="Shape 1024"/>
        <p:cNvGrpSpPr/>
        <p:nvPr/>
      </p:nvGrpSpPr>
      <p:grpSpPr>
        <a:xfrm>
          <a:off x="0" y="0"/>
          <a:ext cx="0" cy="0"/>
          <a:chOff x="0" y="0"/>
          <a:chExt cx="0" cy="0"/>
        </a:xfrm>
      </p:grpSpPr>
      <p:sp>
        <p:nvSpPr>
          <p:cNvPr id="1025" name="Google Shape;1025;p43"/>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C - Face Detector</a:t>
            </a:r>
            <a:endParaRPr/>
          </a:p>
        </p:txBody>
      </p:sp>
      <p:sp>
        <p:nvSpPr>
          <p:cNvPr id="1026" name="Google Shape;1026;p43"/>
          <p:cNvSpPr/>
          <p:nvPr/>
        </p:nvSpPr>
        <p:spPr>
          <a:xfrm>
            <a:off x="704625" y="1348288"/>
            <a:ext cx="2760900" cy="61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3"/>
          <p:cNvSpPr txBox="1"/>
          <p:nvPr/>
        </p:nvSpPr>
        <p:spPr>
          <a:xfrm>
            <a:off x="672325" y="1348288"/>
            <a:ext cx="2760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rbitron"/>
                <a:ea typeface="Orbitron"/>
                <a:cs typeface="Orbitron"/>
                <a:sym typeface="Orbitron"/>
              </a:rPr>
              <a:t>Importing the Haar Cascade Classifier</a:t>
            </a:r>
            <a:endParaRPr>
              <a:latin typeface="Orbitron"/>
              <a:ea typeface="Orbitron"/>
              <a:cs typeface="Orbitron"/>
              <a:sym typeface="Orbitron"/>
            </a:endParaRPr>
          </a:p>
        </p:txBody>
      </p:sp>
      <p:sp>
        <p:nvSpPr>
          <p:cNvPr id="1028" name="Google Shape;1028;p43"/>
          <p:cNvSpPr/>
          <p:nvPr/>
        </p:nvSpPr>
        <p:spPr>
          <a:xfrm>
            <a:off x="4092875" y="2372613"/>
            <a:ext cx="2760900" cy="61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3"/>
          <p:cNvSpPr txBox="1"/>
          <p:nvPr/>
        </p:nvSpPr>
        <p:spPr>
          <a:xfrm>
            <a:off x="4141225" y="2480325"/>
            <a:ext cx="269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rbitron"/>
                <a:ea typeface="Orbitron"/>
                <a:cs typeface="Orbitron"/>
                <a:sym typeface="Orbitron"/>
              </a:rPr>
              <a:t>Testing the boxing ability</a:t>
            </a:r>
            <a:endParaRPr>
              <a:latin typeface="Orbitron"/>
              <a:ea typeface="Orbitron"/>
              <a:cs typeface="Orbitron"/>
              <a:sym typeface="Orbitron"/>
            </a:endParaRPr>
          </a:p>
        </p:txBody>
      </p:sp>
      <p:sp>
        <p:nvSpPr>
          <p:cNvPr id="1030" name="Google Shape;1030;p43"/>
          <p:cNvSpPr/>
          <p:nvPr/>
        </p:nvSpPr>
        <p:spPr>
          <a:xfrm>
            <a:off x="4076725" y="1348288"/>
            <a:ext cx="2760900" cy="61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3"/>
          <p:cNvSpPr txBox="1"/>
          <p:nvPr/>
        </p:nvSpPr>
        <p:spPr>
          <a:xfrm>
            <a:off x="4109025" y="1348300"/>
            <a:ext cx="2696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rbitron"/>
                <a:ea typeface="Orbitron"/>
                <a:cs typeface="Orbitron"/>
                <a:sym typeface="Orbitron"/>
              </a:rPr>
              <a:t>Convert the image from BGR to GRAY</a:t>
            </a:r>
            <a:endParaRPr>
              <a:latin typeface="Orbitron"/>
              <a:ea typeface="Orbitron"/>
              <a:cs typeface="Orbitron"/>
              <a:sym typeface="Orbitron"/>
            </a:endParaRPr>
          </a:p>
        </p:txBody>
      </p:sp>
      <p:sp>
        <p:nvSpPr>
          <p:cNvPr id="1032" name="Google Shape;1032;p43"/>
          <p:cNvSpPr/>
          <p:nvPr/>
        </p:nvSpPr>
        <p:spPr>
          <a:xfrm>
            <a:off x="688475" y="2372613"/>
            <a:ext cx="2760900" cy="61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3"/>
          <p:cNvSpPr txBox="1"/>
          <p:nvPr/>
        </p:nvSpPr>
        <p:spPr>
          <a:xfrm>
            <a:off x="656175" y="2372613"/>
            <a:ext cx="2760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rbitron"/>
                <a:ea typeface="Orbitron"/>
                <a:cs typeface="Orbitron"/>
                <a:sym typeface="Orbitron"/>
              </a:rPr>
              <a:t>Cropping the detected face</a:t>
            </a:r>
            <a:endParaRPr>
              <a:latin typeface="Orbitron"/>
              <a:ea typeface="Orbitron"/>
              <a:cs typeface="Orbitron"/>
              <a:sym typeface="Orbitron"/>
            </a:endParaRPr>
          </a:p>
        </p:txBody>
      </p:sp>
      <p:sp>
        <p:nvSpPr>
          <p:cNvPr id="1034" name="Google Shape;1034;p43"/>
          <p:cNvSpPr/>
          <p:nvPr/>
        </p:nvSpPr>
        <p:spPr>
          <a:xfrm>
            <a:off x="664325" y="3504646"/>
            <a:ext cx="27609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3"/>
          <p:cNvSpPr txBox="1"/>
          <p:nvPr/>
        </p:nvSpPr>
        <p:spPr>
          <a:xfrm>
            <a:off x="632025" y="3504650"/>
            <a:ext cx="280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rbitron"/>
                <a:ea typeface="Orbitron"/>
                <a:cs typeface="Orbitron"/>
                <a:sym typeface="Orbitron"/>
              </a:rPr>
              <a:t>Saving the cropped image</a:t>
            </a:r>
            <a:endParaRPr>
              <a:latin typeface="Orbitron"/>
              <a:ea typeface="Orbitron"/>
              <a:cs typeface="Orbitron"/>
              <a:sym typeface="Orbitron"/>
            </a:endParaRPr>
          </a:p>
        </p:txBody>
      </p:sp>
      <p:cxnSp>
        <p:nvCxnSpPr>
          <p:cNvPr id="1036" name="Google Shape;1036;p43"/>
          <p:cNvCxnSpPr>
            <a:stCxn id="1027" idx="3"/>
            <a:endCxn id="1031" idx="1"/>
          </p:cNvCxnSpPr>
          <p:nvPr/>
        </p:nvCxnSpPr>
        <p:spPr>
          <a:xfrm>
            <a:off x="3433225" y="1656088"/>
            <a:ext cx="675900" cy="0"/>
          </a:xfrm>
          <a:prstGeom prst="straightConnector1">
            <a:avLst/>
          </a:prstGeom>
          <a:noFill/>
          <a:ln cap="flat" cmpd="sng" w="19050">
            <a:solidFill>
              <a:schemeClr val="dk2"/>
            </a:solidFill>
            <a:prstDash val="solid"/>
            <a:round/>
            <a:headEnd len="med" w="med" type="none"/>
            <a:tailEnd len="med" w="med" type="triangle"/>
          </a:ln>
        </p:spPr>
      </p:cxnSp>
      <p:cxnSp>
        <p:nvCxnSpPr>
          <p:cNvPr id="1037" name="Google Shape;1037;p43"/>
          <p:cNvCxnSpPr>
            <a:stCxn id="1031" idx="2"/>
            <a:endCxn id="1029" idx="0"/>
          </p:cNvCxnSpPr>
          <p:nvPr/>
        </p:nvCxnSpPr>
        <p:spPr>
          <a:xfrm>
            <a:off x="5457225" y="1963900"/>
            <a:ext cx="32100" cy="516300"/>
          </a:xfrm>
          <a:prstGeom prst="straightConnector1">
            <a:avLst/>
          </a:prstGeom>
          <a:noFill/>
          <a:ln cap="flat" cmpd="sng" w="19050">
            <a:solidFill>
              <a:schemeClr val="dk2"/>
            </a:solidFill>
            <a:prstDash val="solid"/>
            <a:round/>
            <a:headEnd len="med" w="med" type="none"/>
            <a:tailEnd len="med" w="med" type="triangle"/>
          </a:ln>
        </p:spPr>
      </p:cxnSp>
      <p:cxnSp>
        <p:nvCxnSpPr>
          <p:cNvPr id="1038" name="Google Shape;1038;p43"/>
          <p:cNvCxnSpPr>
            <a:stCxn id="1029" idx="1"/>
            <a:endCxn id="1033" idx="3"/>
          </p:cNvCxnSpPr>
          <p:nvPr/>
        </p:nvCxnSpPr>
        <p:spPr>
          <a:xfrm rot="10800000">
            <a:off x="3417025" y="2680425"/>
            <a:ext cx="724200" cy="0"/>
          </a:xfrm>
          <a:prstGeom prst="straightConnector1">
            <a:avLst/>
          </a:prstGeom>
          <a:noFill/>
          <a:ln cap="flat" cmpd="sng" w="19050">
            <a:solidFill>
              <a:schemeClr val="dk2"/>
            </a:solidFill>
            <a:prstDash val="solid"/>
            <a:round/>
            <a:headEnd len="med" w="med" type="none"/>
            <a:tailEnd len="med" w="med" type="triangle"/>
          </a:ln>
        </p:spPr>
      </p:cxnSp>
      <p:cxnSp>
        <p:nvCxnSpPr>
          <p:cNvPr id="1039" name="Google Shape;1039;p43"/>
          <p:cNvCxnSpPr>
            <a:stCxn id="1033" idx="2"/>
            <a:endCxn id="1035" idx="0"/>
          </p:cNvCxnSpPr>
          <p:nvPr/>
        </p:nvCxnSpPr>
        <p:spPr>
          <a:xfrm>
            <a:off x="2036625" y="2988213"/>
            <a:ext cx="0" cy="516300"/>
          </a:xfrm>
          <a:prstGeom prst="straightConnector1">
            <a:avLst/>
          </a:prstGeom>
          <a:noFill/>
          <a:ln cap="flat" cmpd="sng" w="19050">
            <a:solidFill>
              <a:schemeClr val="dk2"/>
            </a:solidFill>
            <a:prstDash val="solid"/>
            <a:round/>
            <a:headEnd len="med" w="med" type="none"/>
            <a:tailEnd len="med" w="med" type="triangle"/>
          </a:ln>
        </p:spPr>
      </p:cxnSp>
      <p:pic>
        <p:nvPicPr>
          <p:cNvPr id="1040" name="Google Shape;1040;p43"/>
          <p:cNvPicPr preferRelativeResize="0"/>
          <p:nvPr/>
        </p:nvPicPr>
        <p:blipFill>
          <a:blip r:embed="rId3">
            <a:alphaModFix/>
          </a:blip>
          <a:stretch>
            <a:fillRect/>
          </a:stretch>
        </p:blipFill>
        <p:spPr>
          <a:xfrm>
            <a:off x="6975076" y="1707673"/>
            <a:ext cx="1527875" cy="1728150"/>
          </a:xfrm>
          <a:prstGeom prst="rect">
            <a:avLst/>
          </a:prstGeom>
          <a:noFill/>
          <a:ln>
            <a:noFill/>
          </a:ln>
        </p:spPr>
      </p:pic>
      <p:pic>
        <p:nvPicPr>
          <p:cNvPr id="1041" name="Google Shape;1041;p43"/>
          <p:cNvPicPr preferRelativeResize="0"/>
          <p:nvPr/>
        </p:nvPicPr>
        <p:blipFill>
          <a:blip r:embed="rId4">
            <a:alphaModFix/>
          </a:blip>
          <a:stretch>
            <a:fillRect/>
          </a:stretch>
        </p:blipFill>
        <p:spPr>
          <a:xfrm>
            <a:off x="3671875" y="3241901"/>
            <a:ext cx="1800250" cy="1656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44"/>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D - Image Prediction</a:t>
            </a:r>
            <a:endParaRPr/>
          </a:p>
        </p:txBody>
      </p:sp>
      <p:sp>
        <p:nvSpPr>
          <p:cNvPr id="1047" name="Google Shape;1047;p44"/>
          <p:cNvSpPr/>
          <p:nvPr/>
        </p:nvSpPr>
        <p:spPr>
          <a:xfrm>
            <a:off x="897500" y="1604688"/>
            <a:ext cx="2760900" cy="61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4"/>
          <p:cNvSpPr txBox="1"/>
          <p:nvPr/>
        </p:nvSpPr>
        <p:spPr>
          <a:xfrm>
            <a:off x="897500" y="1604700"/>
            <a:ext cx="2760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rbitron"/>
                <a:ea typeface="Orbitron"/>
                <a:cs typeface="Orbitron"/>
                <a:sym typeface="Orbitron"/>
              </a:rPr>
              <a:t>Loading the saved ResNet50 Model</a:t>
            </a:r>
            <a:endParaRPr>
              <a:latin typeface="Orbitron"/>
              <a:ea typeface="Orbitron"/>
              <a:cs typeface="Orbitron"/>
              <a:sym typeface="Orbitron"/>
            </a:endParaRPr>
          </a:p>
        </p:txBody>
      </p:sp>
      <p:sp>
        <p:nvSpPr>
          <p:cNvPr id="1049" name="Google Shape;1049;p44"/>
          <p:cNvSpPr/>
          <p:nvPr/>
        </p:nvSpPr>
        <p:spPr>
          <a:xfrm>
            <a:off x="1406150" y="2586750"/>
            <a:ext cx="1743600" cy="61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4"/>
          <p:cNvSpPr txBox="1"/>
          <p:nvPr/>
        </p:nvSpPr>
        <p:spPr>
          <a:xfrm>
            <a:off x="1406150" y="2694463"/>
            <a:ext cx="174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rbitron"/>
                <a:ea typeface="Orbitron"/>
                <a:cs typeface="Orbitron"/>
                <a:sym typeface="Orbitron"/>
              </a:rPr>
              <a:t>Start Prediction</a:t>
            </a:r>
            <a:endParaRPr>
              <a:latin typeface="Orbitron"/>
              <a:ea typeface="Orbitron"/>
              <a:cs typeface="Orbitron"/>
              <a:sym typeface="Orbitron"/>
            </a:endParaRPr>
          </a:p>
        </p:txBody>
      </p:sp>
      <p:sp>
        <p:nvSpPr>
          <p:cNvPr id="1051" name="Google Shape;1051;p44"/>
          <p:cNvSpPr/>
          <p:nvPr/>
        </p:nvSpPr>
        <p:spPr>
          <a:xfrm>
            <a:off x="897500" y="3502738"/>
            <a:ext cx="2760900" cy="61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4"/>
          <p:cNvSpPr txBox="1"/>
          <p:nvPr/>
        </p:nvSpPr>
        <p:spPr>
          <a:xfrm>
            <a:off x="897500" y="3502750"/>
            <a:ext cx="2760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rbitron"/>
                <a:ea typeface="Orbitron"/>
                <a:cs typeface="Orbitron"/>
                <a:sym typeface="Orbitron"/>
              </a:rPr>
              <a:t>Showing the cropped face and prediction result</a:t>
            </a:r>
            <a:endParaRPr>
              <a:latin typeface="Orbitron"/>
              <a:ea typeface="Orbitron"/>
              <a:cs typeface="Orbitron"/>
              <a:sym typeface="Orbitron"/>
            </a:endParaRPr>
          </a:p>
        </p:txBody>
      </p:sp>
      <p:cxnSp>
        <p:nvCxnSpPr>
          <p:cNvPr id="1053" name="Google Shape;1053;p44"/>
          <p:cNvCxnSpPr>
            <a:stCxn id="1048" idx="2"/>
            <a:endCxn id="1049" idx="0"/>
          </p:cNvCxnSpPr>
          <p:nvPr/>
        </p:nvCxnSpPr>
        <p:spPr>
          <a:xfrm>
            <a:off x="2277950" y="2220300"/>
            <a:ext cx="0" cy="366600"/>
          </a:xfrm>
          <a:prstGeom prst="straightConnector1">
            <a:avLst/>
          </a:prstGeom>
          <a:noFill/>
          <a:ln cap="flat" cmpd="sng" w="19050">
            <a:solidFill>
              <a:schemeClr val="dk2"/>
            </a:solidFill>
            <a:prstDash val="solid"/>
            <a:round/>
            <a:headEnd len="med" w="med" type="none"/>
            <a:tailEnd len="med" w="med" type="triangle"/>
          </a:ln>
        </p:spPr>
      </p:cxnSp>
      <p:cxnSp>
        <p:nvCxnSpPr>
          <p:cNvPr id="1054" name="Google Shape;1054;p44"/>
          <p:cNvCxnSpPr>
            <a:stCxn id="1049" idx="2"/>
            <a:endCxn id="1052" idx="0"/>
          </p:cNvCxnSpPr>
          <p:nvPr/>
        </p:nvCxnSpPr>
        <p:spPr>
          <a:xfrm>
            <a:off x="2277950" y="3202350"/>
            <a:ext cx="0" cy="300300"/>
          </a:xfrm>
          <a:prstGeom prst="straightConnector1">
            <a:avLst/>
          </a:prstGeom>
          <a:noFill/>
          <a:ln cap="flat" cmpd="sng" w="19050">
            <a:solidFill>
              <a:schemeClr val="dk2"/>
            </a:solidFill>
            <a:prstDash val="solid"/>
            <a:round/>
            <a:headEnd len="med" w="med" type="none"/>
            <a:tailEnd len="med" w="med" type="triangle"/>
          </a:ln>
        </p:spPr>
      </p:cxnSp>
      <p:pic>
        <p:nvPicPr>
          <p:cNvPr id="1055" name="Google Shape;1055;p44"/>
          <p:cNvPicPr preferRelativeResize="0"/>
          <p:nvPr/>
        </p:nvPicPr>
        <p:blipFill>
          <a:blip r:embed="rId3">
            <a:alphaModFix/>
          </a:blip>
          <a:stretch>
            <a:fillRect/>
          </a:stretch>
        </p:blipFill>
        <p:spPr>
          <a:xfrm>
            <a:off x="4277650" y="1113400"/>
            <a:ext cx="3257550" cy="3562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p45"/>
          <p:cNvSpPr txBox="1"/>
          <p:nvPr>
            <p:ph idx="1" type="body"/>
          </p:nvPr>
        </p:nvSpPr>
        <p:spPr>
          <a:xfrm>
            <a:off x="720000" y="1098950"/>
            <a:ext cx="7704000" cy="350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u="sng">
                <a:latin typeface="Orbitron"/>
                <a:ea typeface="Orbitron"/>
                <a:cs typeface="Orbitron"/>
                <a:sym typeface="Orbitron"/>
              </a:rPr>
              <a:t>Demonstration Time</a:t>
            </a:r>
            <a:endParaRPr sz="3600" u="sng">
              <a:latin typeface="Orbitron"/>
              <a:ea typeface="Orbitron"/>
              <a:cs typeface="Orbitron"/>
              <a:sym typeface="Orbitron"/>
            </a:endParaRPr>
          </a:p>
        </p:txBody>
      </p:sp>
      <p:sp>
        <p:nvSpPr>
          <p:cNvPr id="1061" name="Google Shape;1061;p45"/>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Application </a:t>
            </a:r>
            <a:r>
              <a:rPr lang="en"/>
              <a:t>Demonstration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46"/>
          <p:cNvSpPr txBox="1"/>
          <p:nvPr>
            <p:ph idx="1" type="body"/>
          </p:nvPr>
        </p:nvSpPr>
        <p:spPr>
          <a:xfrm>
            <a:off x="720000" y="1098950"/>
            <a:ext cx="7704000" cy="350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 The mask sample is not perfect.</a:t>
            </a:r>
            <a:endParaRPr/>
          </a:p>
          <a:p>
            <a:pPr indent="0" lvl="0" marL="0" rtl="0" algn="l">
              <a:spcBef>
                <a:spcPts val="0"/>
              </a:spcBef>
              <a:spcAft>
                <a:spcPts val="0"/>
              </a:spcAft>
              <a:buNone/>
            </a:pPr>
            <a:r>
              <a:rPr b="1" lang="en"/>
              <a:t>[Solution]</a:t>
            </a:r>
            <a:r>
              <a:rPr lang="en"/>
              <a:t> Doing more data augmentation on the data people wore masks wrongly.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ii) The face recognition - Haar Cascade Classifier (front-face) hard to recognize humans when human is wearing the mask.</a:t>
            </a:r>
            <a:endParaRPr/>
          </a:p>
          <a:p>
            <a:pPr indent="0" lvl="0" marL="0" rtl="0" algn="l">
              <a:spcBef>
                <a:spcPts val="0"/>
              </a:spcBef>
              <a:spcAft>
                <a:spcPts val="0"/>
              </a:spcAft>
              <a:buNone/>
            </a:pPr>
            <a:r>
              <a:rPr b="1" lang="en"/>
              <a:t>[Solution]</a:t>
            </a:r>
            <a:r>
              <a:rPr lang="en"/>
              <a:t> Need to train a new model which is only focusing on handling human faces.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iii) The current application only predicts one human face.</a:t>
            </a:r>
            <a:endParaRPr/>
          </a:p>
          <a:p>
            <a:pPr indent="0" lvl="0" marL="0" rtl="0" algn="l">
              <a:spcBef>
                <a:spcPts val="0"/>
              </a:spcBef>
              <a:spcAft>
                <a:spcPts val="0"/>
              </a:spcAft>
              <a:buNone/>
            </a:pPr>
            <a:r>
              <a:rPr b="1" lang="en"/>
              <a:t>[Solution]</a:t>
            </a:r>
            <a:r>
              <a:rPr lang="en"/>
              <a:t> Altering the function to allow predicting all faces at the same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iv) Using two models is not efficient.</a:t>
            </a:r>
            <a:endParaRPr/>
          </a:p>
          <a:p>
            <a:pPr indent="0" lvl="0" marL="0" rtl="0" algn="l">
              <a:spcBef>
                <a:spcPts val="0"/>
              </a:spcBef>
              <a:spcAft>
                <a:spcPts val="0"/>
              </a:spcAft>
              <a:buNone/>
            </a:pPr>
            <a:r>
              <a:rPr b="1" lang="en"/>
              <a:t>[Solution]</a:t>
            </a:r>
            <a:r>
              <a:rPr lang="en"/>
              <a:t> Using one model to detect the faces and mask status at the same time. Maybe building a face recognition model can achieve it.</a:t>
            </a:r>
            <a:endParaRPr/>
          </a:p>
          <a:p>
            <a:pPr indent="0" lvl="0" marL="0" rtl="0" algn="l">
              <a:spcBef>
                <a:spcPts val="0"/>
              </a:spcBef>
              <a:spcAft>
                <a:spcPts val="0"/>
              </a:spcAft>
              <a:buNone/>
            </a:pPr>
            <a:r>
              <a:t/>
            </a:r>
            <a:endParaRPr/>
          </a:p>
        </p:txBody>
      </p:sp>
      <p:sp>
        <p:nvSpPr>
          <p:cNvPr id="1067" name="Google Shape;1067;p46"/>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t>Reflection - Limitations &amp; Reflection</a:t>
            </a:r>
            <a:endParaRPr sz="2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29"/>
          <p:cNvSpPr txBox="1"/>
          <p:nvPr>
            <p:ph idx="1" type="body"/>
          </p:nvPr>
        </p:nvSpPr>
        <p:spPr>
          <a:xfrm>
            <a:off x="720000" y="1098950"/>
            <a:ext cx="7704000" cy="350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Human and Mask</a:t>
            </a:r>
            <a:endParaRPr b="1"/>
          </a:p>
          <a:p>
            <a:pPr indent="0" lvl="0" marL="0" rtl="0" algn="l">
              <a:spcBef>
                <a:spcPts val="0"/>
              </a:spcBef>
              <a:spcAft>
                <a:spcPts val="0"/>
              </a:spcAft>
              <a:buNone/>
            </a:pPr>
            <a:r>
              <a:rPr lang="en"/>
              <a:t>Since the breakout of covid-19, the spread of the disease has been alarming and the mask becomes a necessary product in human daily lives.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different country, putting their mask on is recommended, in certain region/city,  wear a mask is a must, in order to control the spread of the covid. Wearing a mask is the </a:t>
            </a:r>
            <a:r>
              <a:rPr lang="en"/>
              <a:t>easiest</a:t>
            </a:r>
            <a:r>
              <a:rPr lang="en"/>
              <a:t> way to contribute to the </a:t>
            </a:r>
            <a:r>
              <a:rPr lang="en"/>
              <a:t>society</a:t>
            </a:r>
            <a:r>
              <a:rPr lang="en"/>
              <a:t> from the COVID condition. Wear the mask is the way back to our normal life.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During this project, we are going to build an application  to for </a:t>
            </a:r>
            <a:r>
              <a:rPr lang="en"/>
              <a:t>detecting</a:t>
            </a:r>
            <a:r>
              <a:rPr lang="en"/>
              <a:t> over mask over peoples’ face in the public area, in order to help the </a:t>
            </a:r>
            <a:r>
              <a:rPr lang="en"/>
              <a:t>authority to put more manpower and resources on dealing the COVID situation, which also </a:t>
            </a:r>
            <a:r>
              <a:rPr lang="en"/>
              <a:t>in order to lower the risk of the spread of covid in the crowd.</a:t>
            </a:r>
            <a:endParaRPr/>
          </a:p>
        </p:txBody>
      </p:sp>
      <p:sp>
        <p:nvSpPr>
          <p:cNvPr id="833" name="Google Shape;833;p29"/>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Background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30"/>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Objective</a:t>
            </a:r>
            <a:endParaRPr/>
          </a:p>
        </p:txBody>
      </p:sp>
      <p:sp>
        <p:nvSpPr>
          <p:cNvPr id="839" name="Google Shape;839;p30"/>
          <p:cNvSpPr/>
          <p:nvPr/>
        </p:nvSpPr>
        <p:spPr>
          <a:xfrm>
            <a:off x="720150" y="1961550"/>
            <a:ext cx="1848900" cy="1259700"/>
          </a:xfrm>
          <a:prstGeom prst="rect">
            <a:avLst/>
          </a:prstGeom>
          <a:solidFill>
            <a:schemeClr val="lt2"/>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0"/>
          <p:cNvSpPr txBox="1"/>
          <p:nvPr/>
        </p:nvSpPr>
        <p:spPr>
          <a:xfrm>
            <a:off x="759150" y="2129700"/>
            <a:ext cx="18099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Orbitron"/>
                <a:ea typeface="Orbitron"/>
                <a:cs typeface="Orbitron"/>
                <a:sym typeface="Orbitron"/>
              </a:rPr>
              <a:t>Mask Detection Application</a:t>
            </a:r>
            <a:endParaRPr b="1" sz="1600">
              <a:latin typeface="Orbitron"/>
              <a:ea typeface="Orbitron"/>
              <a:cs typeface="Orbitron"/>
              <a:sym typeface="Orbitron"/>
            </a:endParaRPr>
          </a:p>
        </p:txBody>
      </p:sp>
      <p:sp>
        <p:nvSpPr>
          <p:cNvPr id="841" name="Google Shape;841;p30"/>
          <p:cNvSpPr/>
          <p:nvPr/>
        </p:nvSpPr>
        <p:spPr>
          <a:xfrm>
            <a:off x="6574950" y="1331625"/>
            <a:ext cx="1929600" cy="592200"/>
          </a:xfrm>
          <a:prstGeom prst="rect">
            <a:avLst/>
          </a:prstGeom>
          <a:solidFill>
            <a:schemeClr val="lt2"/>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0"/>
          <p:cNvSpPr/>
          <p:nvPr/>
        </p:nvSpPr>
        <p:spPr>
          <a:xfrm>
            <a:off x="6574950" y="2275650"/>
            <a:ext cx="1929600" cy="592200"/>
          </a:xfrm>
          <a:prstGeom prst="rect">
            <a:avLst/>
          </a:prstGeom>
          <a:solidFill>
            <a:schemeClr val="lt2"/>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0"/>
          <p:cNvSpPr/>
          <p:nvPr/>
        </p:nvSpPr>
        <p:spPr>
          <a:xfrm>
            <a:off x="6574950" y="3219675"/>
            <a:ext cx="1929600" cy="592200"/>
          </a:xfrm>
          <a:prstGeom prst="rect">
            <a:avLst/>
          </a:prstGeom>
          <a:solidFill>
            <a:schemeClr val="lt2"/>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0"/>
          <p:cNvSpPr txBox="1"/>
          <p:nvPr/>
        </p:nvSpPr>
        <p:spPr>
          <a:xfrm>
            <a:off x="6574950" y="1427625"/>
            <a:ext cx="1929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rbitron"/>
                <a:ea typeface="Orbitron"/>
                <a:cs typeface="Orbitron"/>
                <a:sym typeface="Orbitron"/>
              </a:rPr>
              <a:t>Wearing a mask</a:t>
            </a:r>
            <a:endParaRPr>
              <a:latin typeface="Orbitron"/>
              <a:ea typeface="Orbitron"/>
              <a:cs typeface="Orbitron"/>
              <a:sym typeface="Orbitron"/>
            </a:endParaRPr>
          </a:p>
        </p:txBody>
      </p:sp>
      <p:sp>
        <p:nvSpPr>
          <p:cNvPr id="845" name="Google Shape;845;p30"/>
          <p:cNvSpPr txBox="1"/>
          <p:nvPr/>
        </p:nvSpPr>
        <p:spPr>
          <a:xfrm>
            <a:off x="6574950" y="2283600"/>
            <a:ext cx="1929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rbitron"/>
                <a:ea typeface="Orbitron"/>
                <a:cs typeface="Orbitron"/>
                <a:sym typeface="Orbitron"/>
              </a:rPr>
              <a:t>Not w</a:t>
            </a:r>
            <a:r>
              <a:rPr lang="en">
                <a:latin typeface="Orbitron"/>
                <a:ea typeface="Orbitron"/>
                <a:cs typeface="Orbitron"/>
                <a:sym typeface="Orbitron"/>
              </a:rPr>
              <a:t>earing a mask</a:t>
            </a:r>
            <a:endParaRPr>
              <a:latin typeface="Orbitron"/>
              <a:ea typeface="Orbitron"/>
              <a:cs typeface="Orbitron"/>
              <a:sym typeface="Orbitron"/>
            </a:endParaRPr>
          </a:p>
        </p:txBody>
      </p:sp>
      <p:sp>
        <p:nvSpPr>
          <p:cNvPr id="846" name="Google Shape;846;p30"/>
          <p:cNvSpPr txBox="1"/>
          <p:nvPr/>
        </p:nvSpPr>
        <p:spPr>
          <a:xfrm>
            <a:off x="6574950" y="3258900"/>
            <a:ext cx="1929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rbitron"/>
                <a:ea typeface="Orbitron"/>
                <a:cs typeface="Orbitron"/>
                <a:sym typeface="Orbitron"/>
              </a:rPr>
              <a:t>Wearing a mask wrongly</a:t>
            </a:r>
            <a:endParaRPr>
              <a:latin typeface="Orbitron"/>
              <a:ea typeface="Orbitron"/>
              <a:cs typeface="Orbitron"/>
              <a:sym typeface="Orbitron"/>
            </a:endParaRPr>
          </a:p>
        </p:txBody>
      </p:sp>
      <p:sp>
        <p:nvSpPr>
          <p:cNvPr id="847" name="Google Shape;847;p30"/>
          <p:cNvSpPr/>
          <p:nvPr/>
        </p:nvSpPr>
        <p:spPr>
          <a:xfrm>
            <a:off x="3647550" y="1666950"/>
            <a:ext cx="1848900" cy="1848900"/>
          </a:xfrm>
          <a:prstGeom prst="rect">
            <a:avLst/>
          </a:prstGeom>
          <a:solidFill>
            <a:schemeClr val="accent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48" name="Google Shape;848;p30"/>
          <p:cNvPicPr preferRelativeResize="0"/>
          <p:nvPr/>
        </p:nvPicPr>
        <p:blipFill>
          <a:blip r:embed="rId3">
            <a:alphaModFix/>
          </a:blip>
          <a:stretch>
            <a:fillRect/>
          </a:stretch>
        </p:blipFill>
        <p:spPr>
          <a:xfrm>
            <a:off x="3727950" y="1747350"/>
            <a:ext cx="1688100" cy="1688100"/>
          </a:xfrm>
          <a:prstGeom prst="rect">
            <a:avLst/>
          </a:prstGeom>
          <a:noFill/>
          <a:ln>
            <a:noFill/>
          </a:ln>
        </p:spPr>
      </p:pic>
      <p:sp>
        <p:nvSpPr>
          <p:cNvPr id="849" name="Google Shape;849;p30"/>
          <p:cNvSpPr txBox="1"/>
          <p:nvPr/>
        </p:nvSpPr>
        <p:spPr>
          <a:xfrm>
            <a:off x="5206650" y="1331625"/>
            <a:ext cx="1368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rbitron"/>
                <a:ea typeface="Orbitron"/>
                <a:cs typeface="Orbitron"/>
                <a:sym typeface="Orbitron"/>
              </a:rPr>
              <a:t>Classify</a:t>
            </a:r>
            <a:endParaRPr>
              <a:latin typeface="Orbitron"/>
              <a:ea typeface="Orbitron"/>
              <a:cs typeface="Orbitron"/>
              <a:sym typeface="Orbitron"/>
            </a:endParaRPr>
          </a:p>
        </p:txBody>
      </p:sp>
      <p:sp>
        <p:nvSpPr>
          <p:cNvPr id="850" name="Google Shape;850;p30"/>
          <p:cNvSpPr txBox="1"/>
          <p:nvPr/>
        </p:nvSpPr>
        <p:spPr>
          <a:xfrm>
            <a:off x="6463550" y="1983488"/>
            <a:ext cx="41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p:txBody>
      </p:sp>
      <p:sp>
        <p:nvSpPr>
          <p:cNvPr id="851" name="Google Shape;851;p30"/>
          <p:cNvSpPr txBox="1"/>
          <p:nvPr/>
        </p:nvSpPr>
        <p:spPr>
          <a:xfrm>
            <a:off x="6463550" y="1003613"/>
            <a:ext cx="41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p:txBody>
      </p:sp>
      <p:sp>
        <p:nvSpPr>
          <p:cNvPr id="852" name="Google Shape;852;p30"/>
          <p:cNvSpPr txBox="1"/>
          <p:nvPr/>
        </p:nvSpPr>
        <p:spPr>
          <a:xfrm>
            <a:off x="6463550" y="2933775"/>
            <a:ext cx="41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p:txBody>
      </p:sp>
      <p:cxnSp>
        <p:nvCxnSpPr>
          <p:cNvPr id="853" name="Google Shape;853;p30"/>
          <p:cNvCxnSpPr>
            <a:stCxn id="847" idx="3"/>
            <a:endCxn id="845" idx="1"/>
          </p:cNvCxnSpPr>
          <p:nvPr/>
        </p:nvCxnSpPr>
        <p:spPr>
          <a:xfrm>
            <a:off x="5496450" y="2591400"/>
            <a:ext cx="1078500" cy="0"/>
          </a:xfrm>
          <a:prstGeom prst="straightConnector1">
            <a:avLst/>
          </a:prstGeom>
          <a:noFill/>
          <a:ln cap="flat" cmpd="sng" w="19050">
            <a:solidFill>
              <a:schemeClr val="dk2"/>
            </a:solidFill>
            <a:prstDash val="solid"/>
            <a:round/>
            <a:headEnd len="med" w="med" type="none"/>
            <a:tailEnd len="med" w="med" type="triangle"/>
          </a:ln>
        </p:spPr>
      </p:cxnSp>
      <p:cxnSp>
        <p:nvCxnSpPr>
          <p:cNvPr id="854" name="Google Shape;854;p30"/>
          <p:cNvCxnSpPr>
            <a:stCxn id="847" idx="3"/>
            <a:endCxn id="846" idx="1"/>
          </p:cNvCxnSpPr>
          <p:nvPr/>
        </p:nvCxnSpPr>
        <p:spPr>
          <a:xfrm>
            <a:off x="5496450" y="2591400"/>
            <a:ext cx="1078500" cy="975300"/>
          </a:xfrm>
          <a:prstGeom prst="straightConnector1">
            <a:avLst/>
          </a:prstGeom>
          <a:noFill/>
          <a:ln cap="flat" cmpd="sng" w="19050">
            <a:solidFill>
              <a:schemeClr val="dk2"/>
            </a:solidFill>
            <a:prstDash val="solid"/>
            <a:round/>
            <a:headEnd len="med" w="med" type="none"/>
            <a:tailEnd len="med" w="med" type="triangle"/>
          </a:ln>
        </p:spPr>
      </p:cxnSp>
      <p:cxnSp>
        <p:nvCxnSpPr>
          <p:cNvPr id="855" name="Google Shape;855;p30"/>
          <p:cNvCxnSpPr>
            <a:stCxn id="847" idx="3"/>
            <a:endCxn id="844" idx="1"/>
          </p:cNvCxnSpPr>
          <p:nvPr/>
        </p:nvCxnSpPr>
        <p:spPr>
          <a:xfrm flipH="1" rot="10800000">
            <a:off x="5496450" y="1627800"/>
            <a:ext cx="1078500" cy="963600"/>
          </a:xfrm>
          <a:prstGeom prst="straightConnector1">
            <a:avLst/>
          </a:prstGeom>
          <a:noFill/>
          <a:ln cap="flat" cmpd="sng" w="19050">
            <a:solidFill>
              <a:schemeClr val="dk2"/>
            </a:solidFill>
            <a:prstDash val="solid"/>
            <a:round/>
            <a:headEnd len="med" w="med" type="none"/>
            <a:tailEnd len="med" w="med" type="triangle"/>
          </a:ln>
        </p:spPr>
      </p:cxnSp>
      <p:cxnSp>
        <p:nvCxnSpPr>
          <p:cNvPr id="856" name="Google Shape;856;p30"/>
          <p:cNvCxnSpPr>
            <a:stCxn id="840" idx="3"/>
            <a:endCxn id="847" idx="1"/>
          </p:cNvCxnSpPr>
          <p:nvPr/>
        </p:nvCxnSpPr>
        <p:spPr>
          <a:xfrm>
            <a:off x="2569050" y="2591400"/>
            <a:ext cx="10785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31"/>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Implementation Flow</a:t>
            </a:r>
            <a:endParaRPr/>
          </a:p>
        </p:txBody>
      </p:sp>
      <p:sp>
        <p:nvSpPr>
          <p:cNvPr id="862" name="Google Shape;862;p31"/>
          <p:cNvSpPr/>
          <p:nvPr/>
        </p:nvSpPr>
        <p:spPr>
          <a:xfrm>
            <a:off x="1589881" y="1034600"/>
            <a:ext cx="1189800" cy="767700"/>
          </a:xfrm>
          <a:prstGeom prst="rect">
            <a:avLst/>
          </a:prstGeom>
          <a:solidFill>
            <a:schemeClr val="lt2"/>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1"/>
          <p:cNvSpPr txBox="1"/>
          <p:nvPr/>
        </p:nvSpPr>
        <p:spPr>
          <a:xfrm>
            <a:off x="482899" y="1164988"/>
            <a:ext cx="978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rbitron"/>
                <a:ea typeface="Orbitron"/>
                <a:cs typeface="Orbitron"/>
                <a:sym typeface="Orbitron"/>
              </a:rPr>
              <a:t>Part A</a:t>
            </a:r>
            <a:endParaRPr b="1">
              <a:latin typeface="Orbitron"/>
              <a:ea typeface="Orbitron"/>
              <a:cs typeface="Orbitron"/>
              <a:sym typeface="Orbitron"/>
            </a:endParaRPr>
          </a:p>
        </p:txBody>
      </p:sp>
      <p:sp>
        <p:nvSpPr>
          <p:cNvPr id="864" name="Google Shape;864;p31"/>
          <p:cNvSpPr txBox="1"/>
          <p:nvPr/>
        </p:nvSpPr>
        <p:spPr>
          <a:xfrm>
            <a:off x="1571031" y="1110662"/>
            <a:ext cx="1189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rbitron"/>
                <a:ea typeface="Orbitron"/>
                <a:cs typeface="Orbitron"/>
                <a:sym typeface="Orbitron"/>
              </a:rPr>
              <a:t>Mask</a:t>
            </a:r>
            <a:endParaRPr>
              <a:latin typeface="Orbitron"/>
              <a:ea typeface="Orbitron"/>
              <a:cs typeface="Orbitron"/>
              <a:sym typeface="Orbitron"/>
            </a:endParaRPr>
          </a:p>
          <a:p>
            <a:pPr indent="0" lvl="0" marL="0" rtl="0" algn="ctr">
              <a:spcBef>
                <a:spcPts val="0"/>
              </a:spcBef>
              <a:spcAft>
                <a:spcPts val="0"/>
              </a:spcAft>
              <a:buNone/>
            </a:pPr>
            <a:r>
              <a:rPr lang="en">
                <a:latin typeface="Orbitron"/>
                <a:ea typeface="Orbitron"/>
                <a:cs typeface="Orbitron"/>
                <a:sym typeface="Orbitron"/>
              </a:rPr>
              <a:t>Classifier</a:t>
            </a:r>
            <a:endParaRPr>
              <a:latin typeface="Orbitron"/>
              <a:ea typeface="Orbitron"/>
              <a:cs typeface="Orbitron"/>
              <a:sym typeface="Orbitron"/>
            </a:endParaRPr>
          </a:p>
        </p:txBody>
      </p:sp>
      <p:sp>
        <p:nvSpPr>
          <p:cNvPr id="865" name="Google Shape;865;p31"/>
          <p:cNvSpPr/>
          <p:nvPr/>
        </p:nvSpPr>
        <p:spPr>
          <a:xfrm>
            <a:off x="1589883" y="3182703"/>
            <a:ext cx="1189800" cy="767700"/>
          </a:xfrm>
          <a:prstGeom prst="rect">
            <a:avLst/>
          </a:prstGeom>
          <a:solidFill>
            <a:schemeClr val="lt2"/>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1"/>
          <p:cNvSpPr txBox="1"/>
          <p:nvPr/>
        </p:nvSpPr>
        <p:spPr>
          <a:xfrm>
            <a:off x="482912" y="3296638"/>
            <a:ext cx="91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rbitron"/>
                <a:ea typeface="Orbitron"/>
                <a:cs typeface="Orbitron"/>
                <a:sym typeface="Orbitron"/>
              </a:rPr>
              <a:t>Part C</a:t>
            </a:r>
            <a:endParaRPr b="1">
              <a:latin typeface="Orbitron"/>
              <a:ea typeface="Orbitron"/>
              <a:cs typeface="Orbitron"/>
              <a:sym typeface="Orbitron"/>
            </a:endParaRPr>
          </a:p>
        </p:txBody>
      </p:sp>
      <p:sp>
        <p:nvSpPr>
          <p:cNvPr id="867" name="Google Shape;867;p31"/>
          <p:cNvSpPr txBox="1"/>
          <p:nvPr/>
        </p:nvSpPr>
        <p:spPr>
          <a:xfrm>
            <a:off x="1619170" y="3270327"/>
            <a:ext cx="1189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rbitron"/>
                <a:ea typeface="Orbitron"/>
                <a:cs typeface="Orbitron"/>
                <a:sym typeface="Orbitron"/>
              </a:rPr>
              <a:t>Face Detector</a:t>
            </a:r>
            <a:endParaRPr>
              <a:latin typeface="Orbitron"/>
              <a:ea typeface="Orbitron"/>
              <a:cs typeface="Orbitron"/>
              <a:sym typeface="Orbitron"/>
            </a:endParaRPr>
          </a:p>
        </p:txBody>
      </p:sp>
      <p:sp>
        <p:nvSpPr>
          <p:cNvPr id="868" name="Google Shape;868;p31"/>
          <p:cNvSpPr/>
          <p:nvPr/>
        </p:nvSpPr>
        <p:spPr>
          <a:xfrm>
            <a:off x="1589875" y="4145000"/>
            <a:ext cx="1189800" cy="767700"/>
          </a:xfrm>
          <a:prstGeom prst="rect">
            <a:avLst/>
          </a:prstGeom>
          <a:solidFill>
            <a:schemeClr val="lt2"/>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1"/>
          <p:cNvSpPr txBox="1"/>
          <p:nvPr/>
        </p:nvSpPr>
        <p:spPr>
          <a:xfrm>
            <a:off x="482899" y="4315513"/>
            <a:ext cx="91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rbitron"/>
                <a:ea typeface="Orbitron"/>
                <a:cs typeface="Orbitron"/>
                <a:sym typeface="Orbitron"/>
              </a:rPr>
              <a:t>Part D</a:t>
            </a:r>
            <a:endParaRPr b="1">
              <a:latin typeface="Orbitron"/>
              <a:ea typeface="Orbitron"/>
              <a:cs typeface="Orbitron"/>
              <a:sym typeface="Orbitron"/>
            </a:endParaRPr>
          </a:p>
        </p:txBody>
      </p:sp>
      <p:sp>
        <p:nvSpPr>
          <p:cNvPr id="870" name="Google Shape;870;p31"/>
          <p:cNvSpPr txBox="1"/>
          <p:nvPr/>
        </p:nvSpPr>
        <p:spPr>
          <a:xfrm>
            <a:off x="1619162" y="4207837"/>
            <a:ext cx="1189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rbitron"/>
                <a:ea typeface="Orbitron"/>
                <a:cs typeface="Orbitron"/>
                <a:sym typeface="Orbitron"/>
              </a:rPr>
              <a:t>Image</a:t>
            </a:r>
            <a:endParaRPr>
              <a:latin typeface="Orbitron"/>
              <a:ea typeface="Orbitron"/>
              <a:cs typeface="Orbitron"/>
              <a:sym typeface="Orbitron"/>
            </a:endParaRPr>
          </a:p>
          <a:p>
            <a:pPr indent="0" lvl="0" marL="0" rtl="0" algn="ctr">
              <a:spcBef>
                <a:spcPts val="0"/>
              </a:spcBef>
              <a:spcAft>
                <a:spcPts val="0"/>
              </a:spcAft>
              <a:buNone/>
            </a:pPr>
            <a:r>
              <a:rPr lang="en">
                <a:latin typeface="Orbitron"/>
                <a:ea typeface="Orbitron"/>
                <a:cs typeface="Orbitron"/>
                <a:sym typeface="Orbitron"/>
              </a:rPr>
              <a:t>Prediction</a:t>
            </a:r>
            <a:endParaRPr>
              <a:latin typeface="Orbitron"/>
              <a:ea typeface="Orbitron"/>
              <a:cs typeface="Orbitron"/>
              <a:sym typeface="Orbitron"/>
            </a:endParaRPr>
          </a:p>
        </p:txBody>
      </p:sp>
      <p:sp>
        <p:nvSpPr>
          <p:cNvPr id="871" name="Google Shape;871;p31"/>
          <p:cNvSpPr/>
          <p:nvPr/>
        </p:nvSpPr>
        <p:spPr>
          <a:xfrm>
            <a:off x="3082800" y="1034600"/>
            <a:ext cx="2422800" cy="854700"/>
          </a:xfrm>
          <a:prstGeom prst="rect">
            <a:avLst/>
          </a:prstGeom>
          <a:solidFill>
            <a:schemeClr val="lt2"/>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1"/>
          <p:cNvSpPr txBox="1"/>
          <p:nvPr/>
        </p:nvSpPr>
        <p:spPr>
          <a:xfrm>
            <a:off x="3082800" y="1034600"/>
            <a:ext cx="2604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Orbitron"/>
                <a:ea typeface="Orbitron"/>
                <a:cs typeface="Orbitron"/>
                <a:sym typeface="Orbitron"/>
              </a:rPr>
              <a:t>Classifying a face is:</a:t>
            </a:r>
            <a:endParaRPr sz="1200">
              <a:latin typeface="Orbitron"/>
              <a:ea typeface="Orbitron"/>
              <a:cs typeface="Orbitron"/>
              <a:sym typeface="Orbitron"/>
            </a:endParaRPr>
          </a:p>
          <a:p>
            <a:pPr indent="0" lvl="0" marL="0" rtl="0" algn="l">
              <a:spcBef>
                <a:spcPts val="0"/>
              </a:spcBef>
              <a:spcAft>
                <a:spcPts val="0"/>
              </a:spcAft>
              <a:buNone/>
            </a:pPr>
            <a:r>
              <a:rPr lang="en" sz="1200">
                <a:latin typeface="Orbitron"/>
                <a:ea typeface="Orbitron"/>
                <a:cs typeface="Orbitron"/>
                <a:sym typeface="Orbitron"/>
              </a:rPr>
              <a:t>	i) wearing mask</a:t>
            </a:r>
            <a:endParaRPr sz="1200">
              <a:latin typeface="Orbitron"/>
              <a:ea typeface="Orbitron"/>
              <a:cs typeface="Orbitron"/>
              <a:sym typeface="Orbitron"/>
            </a:endParaRPr>
          </a:p>
          <a:p>
            <a:pPr indent="0" lvl="0" marL="0" rtl="0" algn="l">
              <a:spcBef>
                <a:spcPts val="0"/>
              </a:spcBef>
              <a:spcAft>
                <a:spcPts val="0"/>
              </a:spcAft>
              <a:buNone/>
            </a:pPr>
            <a:r>
              <a:rPr lang="en" sz="1200">
                <a:latin typeface="Orbitron"/>
                <a:ea typeface="Orbitron"/>
                <a:cs typeface="Orbitron"/>
                <a:sym typeface="Orbitron"/>
              </a:rPr>
              <a:t>	ii) not wearing a mask</a:t>
            </a:r>
            <a:endParaRPr sz="1200">
              <a:latin typeface="Orbitron"/>
              <a:ea typeface="Orbitron"/>
              <a:cs typeface="Orbitron"/>
              <a:sym typeface="Orbitron"/>
            </a:endParaRPr>
          </a:p>
          <a:p>
            <a:pPr indent="0" lvl="0" marL="0" rtl="0" algn="l">
              <a:spcBef>
                <a:spcPts val="0"/>
              </a:spcBef>
              <a:spcAft>
                <a:spcPts val="0"/>
              </a:spcAft>
              <a:buNone/>
            </a:pPr>
            <a:r>
              <a:rPr lang="en" sz="1200">
                <a:latin typeface="Orbitron"/>
                <a:ea typeface="Orbitron"/>
                <a:cs typeface="Orbitron"/>
                <a:sym typeface="Orbitron"/>
              </a:rPr>
              <a:t>	iii) wearing wrongly</a:t>
            </a:r>
            <a:endParaRPr sz="1200">
              <a:latin typeface="Orbitron"/>
              <a:ea typeface="Orbitron"/>
              <a:cs typeface="Orbitron"/>
              <a:sym typeface="Orbitron"/>
            </a:endParaRPr>
          </a:p>
        </p:txBody>
      </p:sp>
      <p:sp>
        <p:nvSpPr>
          <p:cNvPr id="873" name="Google Shape;873;p31"/>
          <p:cNvSpPr/>
          <p:nvPr/>
        </p:nvSpPr>
        <p:spPr>
          <a:xfrm>
            <a:off x="5827575" y="1103488"/>
            <a:ext cx="1787100" cy="52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1"/>
          <p:cNvSpPr txBox="1"/>
          <p:nvPr/>
        </p:nvSpPr>
        <p:spPr>
          <a:xfrm>
            <a:off x="6189825" y="1164988"/>
            <a:ext cx="1062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rbitron"/>
                <a:ea typeface="Orbitron"/>
                <a:cs typeface="Orbitron"/>
                <a:sym typeface="Orbitron"/>
              </a:rPr>
              <a:t>Result</a:t>
            </a:r>
            <a:endParaRPr>
              <a:latin typeface="Orbitron"/>
              <a:ea typeface="Orbitron"/>
              <a:cs typeface="Orbitron"/>
              <a:sym typeface="Orbitron"/>
            </a:endParaRPr>
          </a:p>
        </p:txBody>
      </p:sp>
      <p:sp>
        <p:nvSpPr>
          <p:cNvPr id="875" name="Google Shape;875;p31"/>
          <p:cNvSpPr/>
          <p:nvPr/>
        </p:nvSpPr>
        <p:spPr>
          <a:xfrm>
            <a:off x="3054825" y="3182700"/>
            <a:ext cx="2716500" cy="767700"/>
          </a:xfrm>
          <a:prstGeom prst="rect">
            <a:avLst/>
          </a:prstGeom>
          <a:solidFill>
            <a:schemeClr val="lt2"/>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1"/>
          <p:cNvSpPr txBox="1"/>
          <p:nvPr/>
        </p:nvSpPr>
        <p:spPr>
          <a:xfrm>
            <a:off x="3034750" y="3197100"/>
            <a:ext cx="2792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Orbitron"/>
                <a:ea typeface="Orbitron"/>
                <a:cs typeface="Orbitron"/>
                <a:sym typeface="Orbitron"/>
              </a:rPr>
              <a:t>i)Detecting a face in the </a:t>
            </a:r>
            <a:r>
              <a:rPr b="1" lang="en" sz="1200">
                <a:latin typeface="Orbitron"/>
                <a:ea typeface="Orbitron"/>
                <a:cs typeface="Orbitron"/>
                <a:sym typeface="Orbitron"/>
              </a:rPr>
              <a:t>PartB captured photo</a:t>
            </a:r>
            <a:endParaRPr b="1" sz="1200">
              <a:latin typeface="Orbitron"/>
              <a:ea typeface="Orbitron"/>
              <a:cs typeface="Orbitron"/>
              <a:sym typeface="Orbitron"/>
            </a:endParaRPr>
          </a:p>
          <a:p>
            <a:pPr indent="0" lvl="0" marL="0" rtl="0" algn="l">
              <a:spcBef>
                <a:spcPts val="0"/>
              </a:spcBef>
              <a:spcAft>
                <a:spcPts val="0"/>
              </a:spcAft>
              <a:buNone/>
            </a:pPr>
            <a:r>
              <a:rPr lang="en" sz="1200">
                <a:latin typeface="Orbitron"/>
                <a:ea typeface="Orbitron"/>
                <a:cs typeface="Orbitron"/>
                <a:sym typeface="Orbitron"/>
              </a:rPr>
              <a:t>ii) Cropping the face</a:t>
            </a:r>
            <a:endParaRPr sz="1200">
              <a:latin typeface="Orbitron"/>
              <a:ea typeface="Orbitron"/>
              <a:cs typeface="Orbitron"/>
              <a:sym typeface="Orbitron"/>
            </a:endParaRPr>
          </a:p>
        </p:txBody>
      </p:sp>
      <p:sp>
        <p:nvSpPr>
          <p:cNvPr id="877" name="Google Shape;877;p31"/>
          <p:cNvSpPr/>
          <p:nvPr/>
        </p:nvSpPr>
        <p:spPr>
          <a:xfrm>
            <a:off x="1619272" y="2094028"/>
            <a:ext cx="1189800" cy="767700"/>
          </a:xfrm>
          <a:prstGeom prst="rect">
            <a:avLst/>
          </a:prstGeom>
          <a:solidFill>
            <a:schemeClr val="lt2"/>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1"/>
          <p:cNvSpPr txBox="1"/>
          <p:nvPr/>
        </p:nvSpPr>
        <p:spPr>
          <a:xfrm>
            <a:off x="482901" y="2277763"/>
            <a:ext cx="91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rbitron"/>
                <a:ea typeface="Orbitron"/>
                <a:cs typeface="Orbitron"/>
                <a:sym typeface="Orbitron"/>
              </a:rPr>
              <a:t>Part B</a:t>
            </a:r>
            <a:endParaRPr b="1">
              <a:latin typeface="Orbitron"/>
              <a:ea typeface="Orbitron"/>
              <a:cs typeface="Orbitron"/>
              <a:sym typeface="Orbitron"/>
            </a:endParaRPr>
          </a:p>
        </p:txBody>
      </p:sp>
      <p:sp>
        <p:nvSpPr>
          <p:cNvPr id="879" name="Google Shape;879;p31"/>
          <p:cNvSpPr txBox="1"/>
          <p:nvPr/>
        </p:nvSpPr>
        <p:spPr>
          <a:xfrm>
            <a:off x="1619263" y="2170889"/>
            <a:ext cx="1189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rbitron"/>
                <a:ea typeface="Orbitron"/>
                <a:cs typeface="Orbitron"/>
                <a:sym typeface="Orbitron"/>
              </a:rPr>
              <a:t>Capturing Photo</a:t>
            </a:r>
            <a:endParaRPr>
              <a:latin typeface="Orbitron"/>
              <a:ea typeface="Orbitron"/>
              <a:cs typeface="Orbitron"/>
              <a:sym typeface="Orbitron"/>
            </a:endParaRPr>
          </a:p>
        </p:txBody>
      </p:sp>
      <p:sp>
        <p:nvSpPr>
          <p:cNvPr id="880" name="Google Shape;880;p31"/>
          <p:cNvSpPr/>
          <p:nvPr/>
        </p:nvSpPr>
        <p:spPr>
          <a:xfrm>
            <a:off x="3135092" y="2094025"/>
            <a:ext cx="2398200" cy="767700"/>
          </a:xfrm>
          <a:prstGeom prst="rect">
            <a:avLst/>
          </a:prstGeom>
          <a:solidFill>
            <a:schemeClr val="lt2"/>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1"/>
          <p:cNvSpPr txBox="1"/>
          <p:nvPr/>
        </p:nvSpPr>
        <p:spPr>
          <a:xfrm>
            <a:off x="3082800" y="2247522"/>
            <a:ext cx="2604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Orbitron"/>
                <a:ea typeface="Orbitron"/>
                <a:cs typeface="Orbitron"/>
                <a:sym typeface="Orbitron"/>
              </a:rPr>
              <a:t>Capturing photo from the webcam</a:t>
            </a:r>
            <a:endParaRPr sz="1200">
              <a:latin typeface="Orbitron"/>
              <a:ea typeface="Orbitron"/>
              <a:cs typeface="Orbitron"/>
              <a:sym typeface="Orbitron"/>
            </a:endParaRPr>
          </a:p>
        </p:txBody>
      </p:sp>
      <p:sp>
        <p:nvSpPr>
          <p:cNvPr id="882" name="Google Shape;882;p31"/>
          <p:cNvSpPr/>
          <p:nvPr/>
        </p:nvSpPr>
        <p:spPr>
          <a:xfrm>
            <a:off x="5827563" y="2225013"/>
            <a:ext cx="1787100" cy="52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1"/>
          <p:cNvSpPr txBox="1"/>
          <p:nvPr/>
        </p:nvSpPr>
        <p:spPr>
          <a:xfrm>
            <a:off x="6127238" y="2286513"/>
            <a:ext cx="1062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rbitron"/>
                <a:ea typeface="Orbitron"/>
                <a:cs typeface="Orbitron"/>
                <a:sym typeface="Orbitron"/>
              </a:rPr>
              <a:t>Photo</a:t>
            </a:r>
            <a:endParaRPr>
              <a:latin typeface="Orbitron"/>
              <a:ea typeface="Orbitron"/>
              <a:cs typeface="Orbitron"/>
              <a:sym typeface="Orbitron"/>
            </a:endParaRPr>
          </a:p>
        </p:txBody>
      </p:sp>
      <p:sp>
        <p:nvSpPr>
          <p:cNvPr id="884" name="Google Shape;884;p31"/>
          <p:cNvSpPr/>
          <p:nvPr/>
        </p:nvSpPr>
        <p:spPr>
          <a:xfrm>
            <a:off x="3034725" y="4254013"/>
            <a:ext cx="1787100" cy="52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1"/>
          <p:cNvSpPr txBox="1"/>
          <p:nvPr/>
        </p:nvSpPr>
        <p:spPr>
          <a:xfrm>
            <a:off x="3034725" y="4221050"/>
            <a:ext cx="1787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rbitron"/>
                <a:ea typeface="Orbitron"/>
                <a:cs typeface="Orbitron"/>
                <a:sym typeface="Orbitron"/>
              </a:rPr>
              <a:t>Part C</a:t>
            </a:r>
            <a:endParaRPr b="1">
              <a:latin typeface="Orbitron"/>
              <a:ea typeface="Orbitron"/>
              <a:cs typeface="Orbitron"/>
              <a:sym typeface="Orbitron"/>
            </a:endParaRPr>
          </a:p>
          <a:p>
            <a:pPr indent="0" lvl="0" marL="0" rtl="0" algn="ctr">
              <a:spcBef>
                <a:spcPts val="0"/>
              </a:spcBef>
              <a:spcAft>
                <a:spcPts val="0"/>
              </a:spcAft>
              <a:buNone/>
            </a:pPr>
            <a:r>
              <a:rPr lang="en">
                <a:latin typeface="Orbitron"/>
                <a:ea typeface="Orbitron"/>
                <a:cs typeface="Orbitron"/>
                <a:sym typeface="Orbitron"/>
              </a:rPr>
              <a:t>Cropped Photo</a:t>
            </a:r>
            <a:endParaRPr>
              <a:latin typeface="Orbitron"/>
              <a:ea typeface="Orbitron"/>
              <a:cs typeface="Orbitron"/>
              <a:sym typeface="Orbitron"/>
            </a:endParaRPr>
          </a:p>
        </p:txBody>
      </p:sp>
      <p:sp>
        <p:nvSpPr>
          <p:cNvPr id="886" name="Google Shape;886;p31"/>
          <p:cNvSpPr/>
          <p:nvPr/>
        </p:nvSpPr>
        <p:spPr>
          <a:xfrm>
            <a:off x="5906324" y="3304950"/>
            <a:ext cx="1629600" cy="52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1"/>
          <p:cNvSpPr txBox="1"/>
          <p:nvPr/>
        </p:nvSpPr>
        <p:spPr>
          <a:xfrm>
            <a:off x="5906324" y="3258750"/>
            <a:ext cx="1629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rbitron"/>
                <a:ea typeface="Orbitron"/>
                <a:cs typeface="Orbitron"/>
                <a:sym typeface="Orbitron"/>
              </a:rPr>
              <a:t>Cropped</a:t>
            </a:r>
            <a:endParaRPr>
              <a:latin typeface="Orbitron"/>
              <a:ea typeface="Orbitron"/>
              <a:cs typeface="Orbitron"/>
              <a:sym typeface="Orbitron"/>
            </a:endParaRPr>
          </a:p>
          <a:p>
            <a:pPr indent="0" lvl="0" marL="0" rtl="0" algn="ctr">
              <a:spcBef>
                <a:spcPts val="0"/>
              </a:spcBef>
              <a:spcAft>
                <a:spcPts val="0"/>
              </a:spcAft>
              <a:buNone/>
            </a:pPr>
            <a:r>
              <a:rPr lang="en">
                <a:latin typeface="Orbitron"/>
                <a:ea typeface="Orbitron"/>
                <a:cs typeface="Orbitron"/>
                <a:sym typeface="Orbitron"/>
              </a:rPr>
              <a:t>Photo</a:t>
            </a:r>
            <a:endParaRPr>
              <a:latin typeface="Orbitron"/>
              <a:ea typeface="Orbitron"/>
              <a:cs typeface="Orbitron"/>
              <a:sym typeface="Orbitron"/>
            </a:endParaRPr>
          </a:p>
        </p:txBody>
      </p:sp>
      <p:sp>
        <p:nvSpPr>
          <p:cNvPr id="888" name="Google Shape;888;p31"/>
          <p:cNvSpPr/>
          <p:nvPr/>
        </p:nvSpPr>
        <p:spPr>
          <a:xfrm>
            <a:off x="4941875" y="4271363"/>
            <a:ext cx="1787100" cy="52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1"/>
          <p:cNvSpPr txBox="1"/>
          <p:nvPr/>
        </p:nvSpPr>
        <p:spPr>
          <a:xfrm>
            <a:off x="4941875" y="4238400"/>
            <a:ext cx="1787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rbitron"/>
                <a:ea typeface="Orbitron"/>
                <a:cs typeface="Orbitron"/>
                <a:sym typeface="Orbitron"/>
              </a:rPr>
              <a:t>Part A</a:t>
            </a:r>
            <a:endParaRPr b="1">
              <a:latin typeface="Orbitron"/>
              <a:ea typeface="Orbitron"/>
              <a:cs typeface="Orbitron"/>
              <a:sym typeface="Orbitron"/>
            </a:endParaRPr>
          </a:p>
          <a:p>
            <a:pPr indent="0" lvl="0" marL="0" rtl="0" algn="ctr">
              <a:spcBef>
                <a:spcPts val="0"/>
              </a:spcBef>
              <a:spcAft>
                <a:spcPts val="0"/>
              </a:spcAft>
              <a:buNone/>
            </a:pPr>
            <a:r>
              <a:rPr lang="en">
                <a:latin typeface="Orbitron"/>
                <a:ea typeface="Orbitron"/>
                <a:cs typeface="Orbitron"/>
                <a:sym typeface="Orbitron"/>
              </a:rPr>
              <a:t>Mask </a:t>
            </a:r>
            <a:r>
              <a:rPr lang="en">
                <a:latin typeface="Orbitron"/>
                <a:ea typeface="Orbitron"/>
                <a:cs typeface="Orbitron"/>
                <a:sym typeface="Orbitron"/>
              </a:rPr>
              <a:t>Classifier</a:t>
            </a:r>
            <a:endParaRPr>
              <a:latin typeface="Orbitron"/>
              <a:ea typeface="Orbitron"/>
              <a:cs typeface="Orbitron"/>
              <a:sym typeface="Orbitron"/>
            </a:endParaRPr>
          </a:p>
        </p:txBody>
      </p:sp>
      <p:sp>
        <p:nvSpPr>
          <p:cNvPr id="890" name="Google Shape;890;p31"/>
          <p:cNvSpPr/>
          <p:nvPr/>
        </p:nvSpPr>
        <p:spPr>
          <a:xfrm>
            <a:off x="6849025" y="4284588"/>
            <a:ext cx="1787100" cy="5232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1"/>
          <p:cNvSpPr txBox="1"/>
          <p:nvPr/>
        </p:nvSpPr>
        <p:spPr>
          <a:xfrm>
            <a:off x="6808775" y="4262075"/>
            <a:ext cx="1787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Orbitron"/>
                <a:ea typeface="Orbitron"/>
                <a:cs typeface="Orbitron"/>
                <a:sym typeface="Orbitron"/>
              </a:rPr>
              <a:t>Prediction</a:t>
            </a:r>
            <a:endParaRPr b="1">
              <a:solidFill>
                <a:schemeClr val="dk1"/>
              </a:solidFill>
              <a:latin typeface="Orbitron"/>
              <a:ea typeface="Orbitron"/>
              <a:cs typeface="Orbitron"/>
              <a:sym typeface="Orbitron"/>
            </a:endParaRPr>
          </a:p>
          <a:p>
            <a:pPr indent="0" lvl="0" marL="0" rtl="0" algn="ctr">
              <a:spcBef>
                <a:spcPts val="0"/>
              </a:spcBef>
              <a:spcAft>
                <a:spcPts val="0"/>
              </a:spcAft>
              <a:buNone/>
            </a:pPr>
            <a:r>
              <a:rPr b="1" lang="en">
                <a:solidFill>
                  <a:schemeClr val="dk1"/>
                </a:solidFill>
                <a:latin typeface="Orbitron"/>
                <a:ea typeface="Orbitron"/>
                <a:cs typeface="Orbitron"/>
                <a:sym typeface="Orbitron"/>
              </a:rPr>
              <a:t>Result</a:t>
            </a:r>
            <a:endParaRPr b="1">
              <a:solidFill>
                <a:schemeClr val="dk1"/>
              </a:solidFill>
              <a:latin typeface="Orbitron"/>
              <a:ea typeface="Orbitron"/>
              <a:cs typeface="Orbitron"/>
              <a:sym typeface="Orbitron"/>
            </a:endParaRPr>
          </a:p>
        </p:txBody>
      </p:sp>
      <p:cxnSp>
        <p:nvCxnSpPr>
          <p:cNvPr id="892" name="Google Shape;892;p31"/>
          <p:cNvCxnSpPr>
            <a:stCxn id="887" idx="2"/>
          </p:cNvCxnSpPr>
          <p:nvPr/>
        </p:nvCxnSpPr>
        <p:spPr>
          <a:xfrm flipH="1" rot="-5400000">
            <a:off x="6721124" y="3874350"/>
            <a:ext cx="600" cy="600"/>
          </a:xfrm>
          <a:prstGeom prst="curvedConnector2">
            <a:avLst/>
          </a:prstGeom>
          <a:noFill/>
          <a:ln cap="flat" cmpd="sng" w="9525">
            <a:solidFill>
              <a:schemeClr val="dk2"/>
            </a:solidFill>
            <a:prstDash val="solid"/>
            <a:round/>
            <a:headEnd len="med" w="med" type="none"/>
            <a:tailEnd len="med" w="med" type="none"/>
          </a:ln>
        </p:spPr>
      </p:cxnSp>
      <p:cxnSp>
        <p:nvCxnSpPr>
          <p:cNvPr id="893" name="Google Shape;893;p31"/>
          <p:cNvCxnSpPr>
            <a:stCxn id="887" idx="2"/>
            <a:endCxn id="885" idx="0"/>
          </p:cNvCxnSpPr>
          <p:nvPr/>
        </p:nvCxnSpPr>
        <p:spPr>
          <a:xfrm rot="5400000">
            <a:off x="5151374" y="2651400"/>
            <a:ext cx="346800" cy="2792700"/>
          </a:xfrm>
          <a:prstGeom prst="bentConnector3">
            <a:avLst>
              <a:gd fmla="val 49986" name="adj1"/>
            </a:avLst>
          </a:prstGeom>
          <a:noFill/>
          <a:ln cap="flat" cmpd="sng" w="28575">
            <a:solidFill>
              <a:schemeClr val="dk2"/>
            </a:solidFill>
            <a:prstDash val="solid"/>
            <a:round/>
            <a:headEnd len="med" w="med" type="none"/>
            <a:tailEnd len="med" w="med" type="none"/>
          </a:ln>
        </p:spPr>
      </p:cxnSp>
      <p:cxnSp>
        <p:nvCxnSpPr>
          <p:cNvPr id="894" name="Google Shape;894;p31"/>
          <p:cNvCxnSpPr>
            <a:stCxn id="889" idx="0"/>
            <a:endCxn id="863" idx="1"/>
          </p:cNvCxnSpPr>
          <p:nvPr/>
        </p:nvCxnSpPr>
        <p:spPr>
          <a:xfrm flipH="1" rot="5400000">
            <a:off x="1722425" y="125400"/>
            <a:ext cx="2873400" cy="5352600"/>
          </a:xfrm>
          <a:prstGeom prst="bentConnector4">
            <a:avLst>
              <a:gd fmla="val 46517" name="adj1"/>
              <a:gd fmla="val 104447" name="adj2"/>
            </a:avLst>
          </a:prstGeom>
          <a:noFill/>
          <a:ln cap="flat" cmpd="sng" w="28575">
            <a:solidFill>
              <a:schemeClr val="dk2"/>
            </a:solidFill>
            <a:prstDash val="solid"/>
            <a:round/>
            <a:headEnd len="med" w="med" type="none"/>
            <a:tailEnd len="med" w="med" type="none"/>
          </a:ln>
        </p:spPr>
      </p:cxnSp>
      <p:cxnSp>
        <p:nvCxnSpPr>
          <p:cNvPr id="895" name="Google Shape;895;p31"/>
          <p:cNvCxnSpPr>
            <a:stCxn id="873" idx="3"/>
            <a:endCxn id="891" idx="0"/>
          </p:cNvCxnSpPr>
          <p:nvPr/>
        </p:nvCxnSpPr>
        <p:spPr>
          <a:xfrm>
            <a:off x="7614675" y="1365088"/>
            <a:ext cx="87600" cy="2897100"/>
          </a:xfrm>
          <a:prstGeom prst="bentConnector2">
            <a:avLst/>
          </a:prstGeom>
          <a:noFill/>
          <a:ln cap="flat" cmpd="sng" w="28575">
            <a:solidFill>
              <a:schemeClr val="dk2"/>
            </a:solidFill>
            <a:prstDash val="solid"/>
            <a:round/>
            <a:headEnd len="med" w="med" type="none"/>
            <a:tailEnd len="med" w="med" type="none"/>
          </a:ln>
        </p:spPr>
      </p:cxnSp>
      <p:cxnSp>
        <p:nvCxnSpPr>
          <p:cNvPr id="896" name="Google Shape;896;p31"/>
          <p:cNvCxnSpPr>
            <a:stCxn id="876" idx="0"/>
            <a:endCxn id="882" idx="2"/>
          </p:cNvCxnSpPr>
          <p:nvPr/>
        </p:nvCxnSpPr>
        <p:spPr>
          <a:xfrm rot="-5400000">
            <a:off x="5351650" y="1827750"/>
            <a:ext cx="448800" cy="2289900"/>
          </a:xfrm>
          <a:prstGeom prst="bentConnector3">
            <a:avLst>
              <a:gd fmla="val 50010" name="adj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32"/>
          <p:cNvSpPr txBox="1"/>
          <p:nvPr>
            <p:ph idx="1" type="body"/>
          </p:nvPr>
        </p:nvSpPr>
        <p:spPr>
          <a:xfrm>
            <a:off x="720000" y="1098950"/>
            <a:ext cx="7704000" cy="3509700"/>
          </a:xfrm>
          <a:prstGeom prst="rect">
            <a:avLst/>
          </a:prstGeom>
        </p:spPr>
        <p:txBody>
          <a:bodyPr anchorCtr="0" anchor="ctr" bIns="91425" lIns="91425" spcFirstLastPara="1" rIns="91425" wrap="square" tIns="91425">
            <a:noAutofit/>
          </a:bodyPr>
          <a:lstStyle/>
          <a:p>
            <a:pPr indent="-304800" lvl="0" marL="457200" rtl="0" algn="l">
              <a:lnSpc>
                <a:spcPct val="200000"/>
              </a:lnSpc>
              <a:spcBef>
                <a:spcPts val="0"/>
              </a:spcBef>
              <a:spcAft>
                <a:spcPts val="0"/>
              </a:spcAft>
              <a:buSzPts val="1200"/>
              <a:buChar char="●"/>
            </a:pPr>
            <a:r>
              <a:rPr lang="en"/>
              <a:t>ResNet stands for </a:t>
            </a:r>
            <a:r>
              <a:rPr b="1" lang="en"/>
              <a:t>Residual Network</a:t>
            </a:r>
            <a:endParaRPr b="1"/>
          </a:p>
          <a:p>
            <a:pPr indent="-304800" lvl="0" marL="457200" rtl="0" algn="l">
              <a:lnSpc>
                <a:spcPct val="200000"/>
              </a:lnSpc>
              <a:spcBef>
                <a:spcPts val="0"/>
              </a:spcBef>
              <a:spcAft>
                <a:spcPts val="0"/>
              </a:spcAft>
              <a:buSzPts val="1200"/>
              <a:buChar char="●"/>
            </a:pPr>
            <a:r>
              <a:rPr lang="en"/>
              <a:t>A residual neural network (ResNet) is an </a:t>
            </a:r>
            <a:r>
              <a:rPr b="1" lang="en"/>
              <a:t>artificial neural network</a:t>
            </a:r>
            <a:r>
              <a:rPr lang="en"/>
              <a:t> (ANN)</a:t>
            </a:r>
            <a:endParaRPr/>
          </a:p>
          <a:p>
            <a:pPr indent="-304800" lvl="0" marL="457200" rtl="0" algn="l">
              <a:lnSpc>
                <a:spcPct val="200000"/>
              </a:lnSpc>
              <a:spcBef>
                <a:spcPts val="0"/>
              </a:spcBef>
              <a:spcAft>
                <a:spcPts val="0"/>
              </a:spcAft>
              <a:buSzPts val="1200"/>
              <a:buChar char="●"/>
            </a:pPr>
            <a:r>
              <a:rPr lang="en"/>
              <a:t>Typical ResNet models are implemented with </a:t>
            </a:r>
            <a:r>
              <a:rPr b="1" lang="en"/>
              <a:t>double- or triple- layer skips</a:t>
            </a:r>
            <a:r>
              <a:rPr lang="en"/>
              <a:t> that contain nonlinearities (ReLU) and batch normalization in between</a:t>
            </a:r>
            <a:endParaRPr/>
          </a:p>
        </p:txBody>
      </p:sp>
      <p:sp>
        <p:nvSpPr>
          <p:cNvPr id="902" name="Google Shape;902;p32"/>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ResNet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33"/>
          <p:cNvSpPr txBox="1"/>
          <p:nvPr>
            <p:ph idx="1" type="body"/>
          </p:nvPr>
        </p:nvSpPr>
        <p:spPr>
          <a:xfrm>
            <a:off x="720000" y="1098950"/>
            <a:ext cx="7704000" cy="350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3"/>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ResNet</a:t>
            </a:r>
            <a:endParaRPr/>
          </a:p>
        </p:txBody>
      </p:sp>
      <p:pic>
        <p:nvPicPr>
          <p:cNvPr id="909" name="Google Shape;909;p33"/>
          <p:cNvPicPr preferRelativeResize="0"/>
          <p:nvPr/>
        </p:nvPicPr>
        <p:blipFill>
          <a:blip r:embed="rId3">
            <a:alphaModFix/>
          </a:blip>
          <a:stretch>
            <a:fillRect/>
          </a:stretch>
        </p:blipFill>
        <p:spPr>
          <a:xfrm>
            <a:off x="2765025" y="1098950"/>
            <a:ext cx="3458157" cy="36737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34"/>
          <p:cNvSpPr txBox="1"/>
          <p:nvPr>
            <p:ph idx="1" type="body"/>
          </p:nvPr>
        </p:nvSpPr>
        <p:spPr>
          <a:xfrm>
            <a:off x="720000" y="1098950"/>
            <a:ext cx="7704000" cy="350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4"/>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ResNet50</a:t>
            </a:r>
            <a:endParaRPr/>
          </a:p>
        </p:txBody>
      </p:sp>
      <p:pic>
        <p:nvPicPr>
          <p:cNvPr id="916" name="Google Shape;916;p34"/>
          <p:cNvPicPr preferRelativeResize="0"/>
          <p:nvPr/>
        </p:nvPicPr>
        <p:blipFill>
          <a:blip r:embed="rId3">
            <a:alphaModFix/>
          </a:blip>
          <a:stretch>
            <a:fillRect/>
          </a:stretch>
        </p:blipFill>
        <p:spPr>
          <a:xfrm>
            <a:off x="647700" y="1133570"/>
            <a:ext cx="7704001" cy="368900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35"/>
          <p:cNvSpPr txBox="1"/>
          <p:nvPr>
            <p:ph idx="1" type="body"/>
          </p:nvPr>
        </p:nvSpPr>
        <p:spPr>
          <a:xfrm>
            <a:off x="720000" y="1098950"/>
            <a:ext cx="7704000" cy="3509700"/>
          </a:xfrm>
          <a:prstGeom prst="rect">
            <a:avLst/>
          </a:prstGeom>
        </p:spPr>
        <p:txBody>
          <a:bodyPr anchorCtr="0" anchor="ctr" bIns="91425" lIns="91425" spcFirstLastPara="1" rIns="91425" wrap="square" tIns="91425">
            <a:noAutofit/>
          </a:bodyPr>
          <a:lstStyle/>
          <a:p>
            <a:pPr indent="-304800" lvl="0" marL="457200" rtl="0" algn="l">
              <a:lnSpc>
                <a:spcPct val="200000"/>
              </a:lnSpc>
              <a:spcBef>
                <a:spcPts val="0"/>
              </a:spcBef>
              <a:spcAft>
                <a:spcPts val="0"/>
              </a:spcAft>
              <a:buSzPts val="1200"/>
              <a:buChar char="●"/>
            </a:pPr>
            <a:r>
              <a:rPr lang="en"/>
              <a:t>ResNet has many variants </a:t>
            </a:r>
            <a:endParaRPr/>
          </a:p>
          <a:p>
            <a:pPr indent="-304800" lvl="0" marL="457200" rtl="0" algn="l">
              <a:lnSpc>
                <a:spcPct val="200000"/>
              </a:lnSpc>
              <a:spcBef>
                <a:spcPts val="0"/>
              </a:spcBef>
              <a:spcAft>
                <a:spcPts val="0"/>
              </a:spcAft>
              <a:buSzPts val="1200"/>
              <a:buChar char="●"/>
            </a:pPr>
            <a:r>
              <a:rPr lang="en"/>
              <a:t>Resnet50 architecture is </a:t>
            </a:r>
            <a:r>
              <a:rPr b="1" lang="en"/>
              <a:t>based on the Resnet34</a:t>
            </a:r>
            <a:r>
              <a:rPr lang="en"/>
              <a:t> model, there is one major difference</a:t>
            </a:r>
            <a:endParaRPr/>
          </a:p>
          <a:p>
            <a:pPr indent="-304800" lvl="0" marL="457200" rtl="0" algn="l">
              <a:lnSpc>
                <a:spcPct val="200000"/>
              </a:lnSpc>
              <a:spcBef>
                <a:spcPts val="0"/>
              </a:spcBef>
              <a:spcAft>
                <a:spcPts val="0"/>
              </a:spcAft>
              <a:buSzPts val="1200"/>
              <a:buChar char="●"/>
            </a:pPr>
            <a:r>
              <a:rPr b="1" lang="en"/>
              <a:t>Bottleneck design</a:t>
            </a:r>
            <a:r>
              <a:rPr lang="en"/>
              <a:t> </a:t>
            </a:r>
            <a:r>
              <a:rPr lang="en"/>
              <a:t>due to concerns over the time taken to train the layers</a:t>
            </a:r>
            <a:endParaRPr/>
          </a:p>
          <a:p>
            <a:pPr indent="-304800" lvl="0" marL="457200" rtl="0" algn="l">
              <a:lnSpc>
                <a:spcPct val="200000"/>
              </a:lnSpc>
              <a:spcBef>
                <a:spcPts val="0"/>
              </a:spcBef>
              <a:spcAft>
                <a:spcPts val="0"/>
              </a:spcAft>
              <a:buSzPts val="1200"/>
              <a:buChar char="●"/>
            </a:pPr>
            <a:r>
              <a:rPr lang="en"/>
              <a:t>It used a stack of </a:t>
            </a:r>
            <a:r>
              <a:rPr b="1" lang="en"/>
              <a:t>3 layers</a:t>
            </a:r>
            <a:r>
              <a:rPr lang="en"/>
              <a:t> instead of the earlier 2</a:t>
            </a:r>
            <a:endParaRPr/>
          </a:p>
          <a:p>
            <a:pPr indent="-304800" lvl="0" marL="457200" rtl="0" algn="l">
              <a:lnSpc>
                <a:spcPct val="200000"/>
              </a:lnSpc>
              <a:spcBef>
                <a:spcPts val="0"/>
              </a:spcBef>
              <a:spcAft>
                <a:spcPts val="0"/>
              </a:spcAft>
              <a:buSzPts val="1200"/>
              <a:buChar char="●"/>
            </a:pPr>
            <a:r>
              <a:rPr lang="en"/>
              <a:t>50-layer ResNet achieves a performance of </a:t>
            </a:r>
            <a:r>
              <a:rPr b="1" lang="en"/>
              <a:t>3.8 bn FLOPS</a:t>
            </a:r>
            <a:endParaRPr b="1"/>
          </a:p>
        </p:txBody>
      </p:sp>
      <p:sp>
        <p:nvSpPr>
          <p:cNvPr id="922" name="Google Shape;922;p35"/>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ResNet50</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36"/>
          <p:cNvSpPr txBox="1"/>
          <p:nvPr>
            <p:ph idx="1" type="body"/>
          </p:nvPr>
        </p:nvSpPr>
        <p:spPr>
          <a:xfrm>
            <a:off x="720000" y="1098950"/>
            <a:ext cx="7704000" cy="35097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
              <a:t>Pros:</a:t>
            </a:r>
            <a:endParaRPr b="1"/>
          </a:p>
          <a:p>
            <a:pPr indent="-304800" lvl="0" marL="457200" rtl="0" algn="l">
              <a:lnSpc>
                <a:spcPct val="150000"/>
              </a:lnSpc>
              <a:spcBef>
                <a:spcPts val="0"/>
              </a:spcBef>
              <a:spcAft>
                <a:spcPts val="0"/>
              </a:spcAft>
              <a:buSzPts val="1200"/>
              <a:buChar char="●"/>
            </a:pPr>
            <a:r>
              <a:rPr b="1" lang="en"/>
              <a:t>Accelerate</a:t>
            </a:r>
            <a:r>
              <a:rPr lang="en"/>
              <a:t> the speed of training of the deep networks</a:t>
            </a:r>
            <a:endParaRPr/>
          </a:p>
          <a:p>
            <a:pPr indent="-304800" lvl="0" marL="457200" rtl="0" algn="l">
              <a:lnSpc>
                <a:spcPct val="150000"/>
              </a:lnSpc>
              <a:spcBef>
                <a:spcPts val="0"/>
              </a:spcBef>
              <a:spcAft>
                <a:spcPts val="0"/>
              </a:spcAft>
              <a:buSzPts val="1200"/>
              <a:buChar char="●"/>
            </a:pPr>
            <a:r>
              <a:rPr b="1" lang="en"/>
              <a:t>Increasing depth</a:t>
            </a:r>
            <a:r>
              <a:rPr lang="en"/>
              <a:t> of the network results in </a:t>
            </a:r>
            <a:r>
              <a:rPr b="1" lang="en"/>
              <a:t>less extra parameters</a:t>
            </a:r>
            <a:endParaRPr b="1"/>
          </a:p>
          <a:p>
            <a:pPr indent="-304800" lvl="0" marL="457200" rtl="0" algn="l">
              <a:lnSpc>
                <a:spcPct val="150000"/>
              </a:lnSpc>
              <a:spcBef>
                <a:spcPts val="0"/>
              </a:spcBef>
              <a:spcAft>
                <a:spcPts val="0"/>
              </a:spcAft>
              <a:buSzPts val="1200"/>
              <a:buChar char="●"/>
            </a:pPr>
            <a:r>
              <a:rPr lang="en"/>
              <a:t>Reduce the effect of Vanishing Gradient Problem</a:t>
            </a:r>
            <a:endParaRPr/>
          </a:p>
          <a:p>
            <a:pPr indent="-304800" lvl="0" marL="457200" rtl="0" algn="l">
              <a:lnSpc>
                <a:spcPct val="150000"/>
              </a:lnSpc>
              <a:spcBef>
                <a:spcPts val="0"/>
              </a:spcBef>
              <a:spcAft>
                <a:spcPts val="0"/>
              </a:spcAft>
              <a:buSzPts val="1200"/>
              <a:buChar char="●"/>
            </a:pPr>
            <a:r>
              <a:rPr lang="en"/>
              <a:t>Can obtain </a:t>
            </a:r>
            <a:r>
              <a:rPr b="1" lang="en"/>
              <a:t>higher accuracy</a:t>
            </a:r>
            <a:r>
              <a:rPr lang="en"/>
              <a:t> in network performance especially in Image Classification</a:t>
            </a:r>
            <a:endParaRPr/>
          </a:p>
          <a:p>
            <a:pPr indent="-304800" lvl="0" marL="457200" rtl="0" algn="l">
              <a:lnSpc>
                <a:spcPct val="150000"/>
              </a:lnSpc>
              <a:spcBef>
                <a:spcPts val="0"/>
              </a:spcBef>
              <a:spcAft>
                <a:spcPts val="0"/>
              </a:spcAft>
              <a:buSzPts val="1200"/>
              <a:buChar char="●"/>
            </a:pPr>
            <a:r>
              <a:rPr lang="en"/>
              <a:t>The building block was modified into a </a:t>
            </a:r>
            <a:r>
              <a:rPr b="1" lang="en"/>
              <a:t>bottleneck design</a:t>
            </a:r>
            <a:r>
              <a:rPr lang="en"/>
              <a:t> due to concerns over the </a:t>
            </a:r>
            <a:r>
              <a:rPr b="1" lang="en"/>
              <a:t>time taken</a:t>
            </a:r>
            <a:r>
              <a:rPr lang="en"/>
              <a:t> to train the layers</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b="1" lang="en"/>
              <a:t>Cons:</a:t>
            </a:r>
            <a:endParaRPr b="1"/>
          </a:p>
          <a:p>
            <a:pPr indent="-304800" lvl="0" marL="457200" rtl="0" algn="l">
              <a:lnSpc>
                <a:spcPct val="150000"/>
              </a:lnSpc>
              <a:spcBef>
                <a:spcPts val="0"/>
              </a:spcBef>
              <a:spcAft>
                <a:spcPts val="0"/>
              </a:spcAft>
              <a:buSzPts val="1200"/>
              <a:buChar char="●"/>
            </a:pPr>
            <a:r>
              <a:rPr lang="en"/>
              <a:t>Increased the </a:t>
            </a:r>
            <a:r>
              <a:rPr b="1" lang="en"/>
              <a:t>complexity</a:t>
            </a:r>
            <a:r>
              <a:rPr lang="en"/>
              <a:t> of architecture</a:t>
            </a:r>
            <a:endParaRPr/>
          </a:p>
          <a:p>
            <a:pPr indent="-304800" lvl="0" marL="457200" rtl="0" algn="l">
              <a:lnSpc>
                <a:spcPct val="150000"/>
              </a:lnSpc>
              <a:spcBef>
                <a:spcPts val="0"/>
              </a:spcBef>
              <a:spcAft>
                <a:spcPts val="0"/>
              </a:spcAft>
              <a:buSzPts val="1200"/>
              <a:buChar char="●"/>
            </a:pPr>
            <a:r>
              <a:rPr lang="en"/>
              <a:t>Implementation of </a:t>
            </a:r>
            <a:r>
              <a:rPr b="1" lang="en"/>
              <a:t>Batch normalization layers</a:t>
            </a:r>
            <a:r>
              <a:rPr lang="en"/>
              <a:t> </a:t>
            </a:r>
            <a:endParaRPr/>
          </a:p>
          <a:p>
            <a:pPr indent="-304800" lvl="1" marL="914400" rtl="0" algn="l">
              <a:lnSpc>
                <a:spcPct val="150000"/>
              </a:lnSpc>
              <a:spcBef>
                <a:spcPts val="0"/>
              </a:spcBef>
              <a:spcAft>
                <a:spcPts val="0"/>
              </a:spcAft>
              <a:buSzPts val="1200"/>
              <a:buChar char="○"/>
            </a:pPr>
            <a:r>
              <a:rPr lang="en"/>
              <a:t>Since ResNet was heavily depends on it</a:t>
            </a:r>
            <a:endParaRPr/>
          </a:p>
          <a:p>
            <a:pPr indent="-304800" lvl="0" marL="457200" rtl="0" algn="l">
              <a:lnSpc>
                <a:spcPct val="150000"/>
              </a:lnSpc>
              <a:spcBef>
                <a:spcPts val="0"/>
              </a:spcBef>
              <a:spcAft>
                <a:spcPts val="0"/>
              </a:spcAft>
              <a:buSzPts val="1200"/>
              <a:buChar char="●"/>
            </a:pPr>
            <a:r>
              <a:rPr lang="en"/>
              <a:t>Adding skip level connections for which you have take into account the dimensionality between the different layers which can become a headache</a:t>
            </a:r>
            <a:endParaRPr/>
          </a:p>
          <a:p>
            <a:pPr indent="0" lvl="0" marL="0" rtl="0" algn="l">
              <a:spcBef>
                <a:spcPts val="0"/>
              </a:spcBef>
              <a:spcAft>
                <a:spcPts val="0"/>
              </a:spcAft>
              <a:buNone/>
            </a:pPr>
            <a:r>
              <a:t/>
            </a:r>
            <a:endParaRPr/>
          </a:p>
        </p:txBody>
      </p:sp>
      <p:sp>
        <p:nvSpPr>
          <p:cNvPr id="928" name="Google Shape;928;p36"/>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Classifier - ResNet 50</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he Evolution of Invention in Canada Thesis by Slidesgo">
  <a:themeElements>
    <a:clrScheme name="Simple Light">
      <a:dk1>
        <a:srgbClr val="E3EEED"/>
      </a:dk1>
      <a:lt1>
        <a:srgbClr val="383536"/>
      </a:lt1>
      <a:dk2>
        <a:srgbClr val="FC2E12"/>
      </a:dk2>
      <a:lt2>
        <a:srgbClr val="C1D6CE"/>
      </a:lt2>
      <a:accent1>
        <a:srgbClr val="64818C"/>
      </a:accent1>
      <a:accent2>
        <a:srgbClr val="DD4815"/>
      </a:accent2>
      <a:accent3>
        <a:srgbClr val="24A364"/>
      </a:accent3>
      <a:accent4>
        <a:srgbClr val="FFFFFF"/>
      </a:accent4>
      <a:accent5>
        <a:srgbClr val="FFFFFF"/>
      </a:accent5>
      <a:accent6>
        <a:srgbClr val="FFFFFF"/>
      </a:accent6>
      <a:hlink>
        <a:srgbClr val="3835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