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87" autoAdjust="0"/>
  </p:normalViewPr>
  <p:slideViewPr>
    <p:cSldViewPr snapToGrid="0">
      <p:cViewPr varScale="1">
        <p:scale>
          <a:sx n="81" d="100"/>
          <a:sy n="81" d="100"/>
        </p:scale>
        <p:origin x="2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41C6-A6F6-2CE7-81A3-F0F39B77E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182DC-4AA4-7E34-F6FA-F718E5D6D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BC4E3-D754-4E4E-2ED3-6B31EB0D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DD92-6F79-44FE-8602-58DB7A4EC6D3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A1C66-9350-D973-FA7F-35575C350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317A8-61A5-FD50-4BF7-E02DF462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BEB1-05E2-422E-9D8E-3772CACD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0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080FF-9852-3B87-1EA4-1DCF5653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86930-0D37-F982-811D-B93A1D373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40AF0-AC17-EF10-7C2A-93ABE3EE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DD92-6F79-44FE-8602-58DB7A4EC6D3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A71A3-6576-FB33-692E-D87B1A20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9B6BA-E537-51A9-D712-6F792623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BEB1-05E2-422E-9D8E-3772CACD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8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4578C8-2B43-C675-9C22-743AA6D34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E94AD-7AB2-B55D-DCB0-2FCCB9B1D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BCEF7-152F-0301-4ECB-F44CEC83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DD92-6F79-44FE-8602-58DB7A4EC6D3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D452A-5F6E-5365-A787-48272CB5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588F7-F670-67EF-C8B6-6BD70133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BEB1-05E2-422E-9D8E-3772CACD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7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B769-E066-422D-4C65-345AE3115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0D317-B4A2-5370-6CC4-6D49ACDBF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D5B7-9D5E-617F-DF44-BCC2AB326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DD92-6F79-44FE-8602-58DB7A4EC6D3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35AAF-9DE7-DECE-289F-1A0331A10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A5F15-AB04-EC91-5636-C00641CB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BEB1-05E2-422E-9D8E-3772CACD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6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20EF-0851-6F7C-2F9C-0D2D6EE0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653E9-D088-609E-ED66-B9107B455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F65CB-6BAA-744D-D186-8A7AFC15E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DD92-6F79-44FE-8602-58DB7A4EC6D3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3F5DB-0247-1E6D-A719-69F312E8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EEB83-C012-FE97-708A-7A87125D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BEB1-05E2-422E-9D8E-3772CACD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3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6A679-90BF-B739-B658-02356FD6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33E5E-E374-8655-6FB8-6F18B79BE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586F6-5753-F22D-2531-5343FD2E3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8423B-7BA6-F18E-88F8-48A05778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DD92-6F79-44FE-8602-58DB7A4EC6D3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D95AD-9C40-1056-EECB-4609A29C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81C46-86CE-F6B7-F352-7CC36907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BEB1-05E2-422E-9D8E-3772CACD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1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29E0-E0B3-7964-B886-F13CA7F08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35603-E223-46B7-78DC-3D11213D9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76457-5107-1A5A-A4F0-37ED1793B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0F376-77B0-1E22-16EE-F47BE774E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77B61-D69E-C3F6-57BD-05F113E87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2C330-511D-1242-29F7-71EB42689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DD92-6F79-44FE-8602-58DB7A4EC6D3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97AD69-4C1D-1504-F63E-011875CF4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67AF27-947C-CC80-51A5-279C105E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BEB1-05E2-422E-9D8E-3772CACD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8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C8DF-F1C9-0AF0-7281-C5D437D04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EC6E83-37B1-8D51-46AB-4151A09ED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DD92-6F79-44FE-8602-58DB7A4EC6D3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D9971-2EAA-5DD7-0ED7-6D5064AD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5B607-C500-DCBB-D1AA-1AD864F4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BEB1-05E2-422E-9D8E-3772CACD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4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2BC9E4-05C0-1122-F7FC-243546766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DD92-6F79-44FE-8602-58DB7A4EC6D3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0F216-5998-8896-EDD1-D6427E19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A9C1F-5798-854F-F95A-3C807EC9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BEB1-05E2-422E-9D8E-3772CACD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4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6858-0477-E01E-FC79-9BA6A5A32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D09CA-26DE-A786-FB72-DAD539069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4C129-1686-7001-73CB-6C99C8DF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B3E46-3593-D8A2-391E-DAE6F05B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DD92-6F79-44FE-8602-58DB7A4EC6D3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AE34B-37F4-80DF-763B-1F0C9C49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3252A-E05F-F403-6171-8EF5F204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BEB1-05E2-422E-9D8E-3772CACD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7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4ADD-C7B8-E870-99F4-6AF6D7B88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4EDFC6-535A-40F6-8E70-E16185DD8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45478-4FB9-C77C-416A-6CDA87087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6F54B-F62F-D5DC-BD2C-13B7FDA1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DD92-6F79-44FE-8602-58DB7A4EC6D3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DB685-ABEA-A433-496E-FA4F44386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B8D63-0781-EBDE-3605-A7A89FFD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BEB1-05E2-422E-9D8E-3772CACD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4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CB48D5-8646-57CE-38D5-64BEC03D2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210FD-F012-67F5-E576-4BA3A46C3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ECFE3-C4B0-66D1-82DF-DDB46BA8D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DDD92-6F79-44FE-8602-58DB7A4EC6D3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2FEE0-58AC-3A8A-79C1-9427579B5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7F9B4-8797-414F-FFC3-F48C6069F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3BEB1-05E2-422E-9D8E-3772CACD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7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223715-6157-1324-5875-34D3594B6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22" r="25584"/>
          <a:stretch/>
        </p:blipFill>
        <p:spPr>
          <a:xfrm>
            <a:off x="2517569" y="317727"/>
            <a:ext cx="5771408" cy="63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2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0D774F-2935-9255-5866-E17A1FE6C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90" t="22460" r="15921" b="33113"/>
          <a:stretch/>
        </p:blipFill>
        <p:spPr>
          <a:xfrm>
            <a:off x="513346" y="256674"/>
            <a:ext cx="10924675" cy="677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6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E5FEA5-368C-B67C-0D1F-AABCD376CA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48" t="30210" r="15238" b="24673"/>
          <a:stretch/>
        </p:blipFill>
        <p:spPr>
          <a:xfrm>
            <a:off x="145144" y="1146629"/>
            <a:ext cx="11596913" cy="425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7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Magrady</dc:creator>
  <cp:lastModifiedBy>Tony Magrady</cp:lastModifiedBy>
  <cp:revision>2</cp:revision>
  <dcterms:created xsi:type="dcterms:W3CDTF">2023-12-23T00:40:57Z</dcterms:created>
  <dcterms:modified xsi:type="dcterms:W3CDTF">2023-12-23T05:07:03Z</dcterms:modified>
</cp:coreProperties>
</file>