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Tony Ma</a:t>
            </a:r>
          </a:p>
          <a:p>
            <a:r>
              <a:rPr lang="en-US" sz="1100" dirty="0" smtClean="0"/>
              <a:t>Amazon Web Service Certified Solutions Architect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MVC + Bootstrap + ORM Demo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1"/>
            <a:r>
              <a:rPr lang="en-US" dirty="0" smtClean="0"/>
              <a:t>Microsoft MVC &amp; Bootstrap</a:t>
            </a:r>
          </a:p>
          <a:p>
            <a:pPr lvl="1"/>
            <a:r>
              <a:rPr lang="en-US" dirty="0" smtClean="0"/>
              <a:t>Object Relational Mapping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Unit Tests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4865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Microsoft </a:t>
            </a:r>
            <a:r>
              <a:rPr lang="en-US" dirty="0"/>
              <a:t>MVC &amp; Bootstrap</a:t>
            </a:r>
          </a:p>
          <a:p>
            <a:pPr lvl="2"/>
            <a:r>
              <a:rPr lang="en-US" dirty="0"/>
              <a:t>Search and Grid Area</a:t>
            </a:r>
          </a:p>
          <a:p>
            <a:pPr lvl="2"/>
            <a:r>
              <a:rPr lang="en-US" dirty="0"/>
              <a:t>Paging</a:t>
            </a:r>
          </a:p>
          <a:p>
            <a:pPr lvl="2"/>
            <a:r>
              <a:rPr lang="en-US" dirty="0"/>
              <a:t>Adding and Validation</a:t>
            </a:r>
          </a:p>
          <a:p>
            <a:pPr lvl="2"/>
            <a:r>
              <a:rPr lang="en-US" dirty="0"/>
              <a:t>Editing</a:t>
            </a:r>
          </a:p>
          <a:p>
            <a:pPr lvl="2"/>
            <a:r>
              <a:rPr lang="en-US" dirty="0"/>
              <a:t>Custom Helper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Microsoft MVC &amp;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</a:t>
            </a:r>
            <a:r>
              <a:rPr lang="en-US" dirty="0" err="1" smtClean="0"/>
              <a:t>Configration</a:t>
            </a:r>
            <a:endParaRPr lang="en-US" dirty="0" smtClean="0"/>
          </a:p>
          <a:p>
            <a:pPr lvl="1"/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XML mapping</a:t>
            </a:r>
          </a:p>
          <a:p>
            <a:pPr lvl="1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 Relational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Repository Service</a:t>
            </a:r>
            <a:endParaRPr lang="en-US" dirty="0"/>
          </a:p>
          <a:p>
            <a:pPr lvl="2"/>
            <a:r>
              <a:rPr lang="en-US" dirty="0"/>
              <a:t>CRUD</a:t>
            </a:r>
          </a:p>
          <a:p>
            <a:pPr lvl="2"/>
            <a:r>
              <a:rPr lang="en-US" dirty="0"/>
              <a:t>Paging</a:t>
            </a:r>
          </a:p>
          <a:p>
            <a:pPr lvl="2"/>
            <a:r>
              <a:rPr lang="en-US" dirty="0"/>
              <a:t>Rich Query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Product Manager Service</a:t>
            </a:r>
          </a:p>
          <a:p>
            <a:pPr lvl="2"/>
            <a:r>
              <a:rPr lang="en-US" dirty="0" err="1" smtClean="0"/>
              <a:t>GetProducts</a:t>
            </a:r>
            <a:r>
              <a:rPr lang="en-US" dirty="0" smtClean="0"/>
              <a:t> by paging</a:t>
            </a:r>
          </a:p>
          <a:p>
            <a:pPr lvl="2"/>
            <a:r>
              <a:rPr lang="en-US" dirty="0" smtClean="0"/>
              <a:t>Insert/Update/Delete</a:t>
            </a:r>
          </a:p>
          <a:p>
            <a:pPr lvl="2"/>
            <a:r>
              <a:rPr lang="en-US" dirty="0" smtClean="0"/>
              <a:t>Searching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3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Sorry!!!</a:t>
            </a:r>
          </a:p>
          <a:p>
            <a:pPr lvl="1"/>
            <a:r>
              <a:rPr lang="en-US" dirty="0" smtClean="0"/>
              <a:t>I didn’t did a full coverage </a:t>
            </a:r>
            <a:r>
              <a:rPr lang="en-US" smtClean="0"/>
              <a:t>unit tests</a:t>
            </a:r>
            <a:endParaRPr lang="en-US" dirty="0" smtClean="0"/>
          </a:p>
          <a:p>
            <a:pPr lvl="1"/>
            <a:r>
              <a:rPr lang="en-US" dirty="0" smtClean="0"/>
              <a:t>Should use mocking, the reason is I didn’t implement </a:t>
            </a:r>
            <a:r>
              <a:rPr lang="en-US" dirty="0" err="1" smtClean="0"/>
              <a:t>IoC</a:t>
            </a:r>
            <a:r>
              <a:rPr lang="en-US" dirty="0"/>
              <a:t> </a:t>
            </a:r>
            <a:r>
              <a:rPr lang="en-US" dirty="0" smtClean="0"/>
              <a:t>in this demo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Unit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8576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UI take advantage of Bootstrap, and build custom MVC helpers</a:t>
            </a:r>
          </a:p>
          <a:p>
            <a:pPr lvl="1"/>
            <a:r>
              <a:rPr lang="en-US" dirty="0" smtClean="0"/>
              <a:t>The ORM will map the database tables to Domain</a:t>
            </a:r>
          </a:p>
          <a:p>
            <a:pPr lvl="1"/>
            <a:r>
              <a:rPr lang="en-US" dirty="0" smtClean="0"/>
              <a:t>The Repository is the middle layer between Services and ORM</a:t>
            </a:r>
          </a:p>
          <a:p>
            <a:pPr lvl="1"/>
            <a:r>
              <a:rPr lang="en-US" dirty="0" smtClean="0"/>
              <a:t>The Services will focus on business logic</a:t>
            </a:r>
          </a:p>
          <a:p>
            <a:pPr lvl="5"/>
            <a:endParaRPr lang="en-US" dirty="0" smtClean="0"/>
          </a:p>
          <a:p>
            <a:pPr lvl="3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5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template" id="{93C1A162-04F6-4812-A39F-6A6CC517285C}" vid="{1320FECD-7576-4389-A5D1-C22B7329B213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BA4A5AA-5D68-40C3-B453-CD2CF17FB7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0</TotalTime>
  <Words>139</Words>
  <Application>Microsoft Office PowerPoint</Application>
  <PresentationFormat>Widescreen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Sheet music design template</vt:lpstr>
      <vt:lpstr>MVC + Bootstrap + ORM Demo</vt:lpstr>
      <vt:lpstr>Introduction</vt:lpstr>
      <vt:lpstr>Microsoft MVC &amp; Bootstrap</vt:lpstr>
      <vt:lpstr>Object Relational Mapping</vt:lpstr>
      <vt:lpstr>Service</vt:lpstr>
      <vt:lpstr>Unit Test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2016-12-14T14:54:04Z</dcterms:created>
  <dcterms:modified xsi:type="dcterms:W3CDTF">2016-12-14T15:39:28Z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TC034605779991</vt:lpwstr>
  </property>
</Properties>
</file>