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7" r:id="rId5"/>
    <p:sldId id="268" r:id="rId6"/>
    <p:sldId id="258" r:id="rId7"/>
    <p:sldId id="259" r:id="rId8"/>
    <p:sldId id="269" r:id="rId9"/>
    <p:sldId id="270" r:id="rId10"/>
    <p:sldId id="260" r:id="rId11"/>
    <p:sldId id="261" r:id="rId12"/>
    <p:sldId id="271" r:id="rId13"/>
    <p:sldId id="272" r:id="rId14"/>
    <p:sldId id="262" r:id="rId15"/>
    <p:sldId id="263" r:id="rId16"/>
    <p:sldId id="264" r:id="rId17"/>
    <p:sldId id="266" r:id="rId1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66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AF59-6F48-454C-BECB-2D44C0AEF61A}" type="datetimeFigureOut">
              <a:rPr lang="fr-FR" smtClean="0"/>
              <a:t>04/08/2024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3225-2CAD-43AA-A150-DCB0F9F54A8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AF59-6F48-454C-BECB-2D44C0AEF61A}" type="datetimeFigureOut">
              <a:rPr lang="fr-FR" smtClean="0"/>
              <a:t>04/08/2024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3225-2CAD-43AA-A150-DCB0F9F54A8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AF59-6F48-454C-BECB-2D44C0AEF61A}" type="datetimeFigureOut">
              <a:rPr lang="fr-FR" smtClean="0"/>
              <a:t>04/08/2024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3225-2CAD-43AA-A150-DCB0F9F54A8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AF59-6F48-454C-BECB-2D44C0AEF61A}" type="datetimeFigureOut">
              <a:rPr lang="fr-FR" smtClean="0"/>
              <a:t>04/08/2024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3225-2CAD-43AA-A150-DCB0F9F54A8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AF59-6F48-454C-BECB-2D44C0AEF61A}" type="datetimeFigureOut">
              <a:rPr lang="fr-FR" smtClean="0"/>
              <a:t>04/08/2024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3225-2CAD-43AA-A150-DCB0F9F54A8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AF59-6F48-454C-BECB-2D44C0AEF61A}" type="datetimeFigureOut">
              <a:rPr lang="fr-FR" smtClean="0"/>
              <a:t>04/08/2024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3225-2CAD-43AA-A150-DCB0F9F54A8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AF59-6F48-454C-BECB-2D44C0AEF61A}" type="datetimeFigureOut">
              <a:rPr lang="fr-FR" smtClean="0"/>
              <a:t>04/08/2024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3225-2CAD-43AA-A150-DCB0F9F54A8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AF59-6F48-454C-BECB-2D44C0AEF61A}" type="datetimeFigureOut">
              <a:rPr lang="fr-FR" smtClean="0"/>
              <a:t>04/08/2024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3225-2CAD-43AA-A150-DCB0F9F54A8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AF59-6F48-454C-BECB-2D44C0AEF61A}" type="datetimeFigureOut">
              <a:rPr lang="fr-FR" smtClean="0"/>
              <a:t>04/08/2024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3225-2CAD-43AA-A150-DCB0F9F54A8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AF59-6F48-454C-BECB-2D44C0AEF61A}" type="datetimeFigureOut">
              <a:rPr lang="fr-FR" smtClean="0"/>
              <a:t>04/08/2024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3225-2CAD-43AA-A150-DCB0F9F54A8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AF59-6F48-454C-BECB-2D44C0AEF61A}" type="datetimeFigureOut">
              <a:rPr lang="fr-FR" smtClean="0"/>
              <a:t>04/08/2024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3225-2CAD-43AA-A150-DCB0F9F54A8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AAF59-6F48-454C-BECB-2D44C0AEF61A}" type="datetimeFigureOut">
              <a:rPr lang="fr-FR" smtClean="0"/>
              <a:t>04/08/2024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D3225-2CAD-43AA-A150-DCB0F9F54A85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en-GB" b="1" dirty="0"/>
              <a:t>303</a:t>
            </a:r>
            <a:br>
              <a:rPr lang="en-GB" b="1" dirty="0"/>
            </a:br>
            <a:r>
              <a:rPr lang="en-GB" b="1" dirty="0"/>
              <a:t> O !</a:t>
            </a:r>
            <a:r>
              <a:rPr lang="en-GB" b="1" dirty="0" err="1"/>
              <a:t>mandrosoa</a:t>
            </a:r>
            <a:r>
              <a:rPr lang="en-GB" b="1" dirty="0"/>
              <a:t> </a:t>
            </a:r>
            <a:r>
              <a:rPr lang="en-GB" b="1" dirty="0" err="1"/>
              <a:t>ry</a:t>
            </a:r>
            <a:r>
              <a:rPr lang="en-GB" b="1" dirty="0"/>
              <a:t> </a:t>
            </a:r>
            <a:r>
              <a:rPr lang="en-GB" b="1" dirty="0" err="1"/>
              <a:t>mpanaraton’iJeso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en-GB" sz="6500" b="1" dirty="0"/>
              <a:t>3 .O ! </a:t>
            </a:r>
            <a:r>
              <a:rPr lang="en-GB" sz="6500" b="1" dirty="0" err="1"/>
              <a:t>mandrosoa</a:t>
            </a:r>
            <a:r>
              <a:rPr lang="en-GB" sz="6500" b="1" dirty="0"/>
              <a:t>,</a:t>
            </a:r>
            <a:br>
              <a:rPr lang="en-GB" sz="6500" b="1" dirty="0"/>
            </a:br>
            <a:r>
              <a:rPr lang="en-GB" sz="6500" b="1" dirty="0"/>
              <a:t>      </a:t>
            </a:r>
            <a:r>
              <a:rPr lang="en-GB" sz="6500" b="1" dirty="0" err="1"/>
              <a:t>ry</a:t>
            </a:r>
            <a:r>
              <a:rPr lang="en-GB" sz="6500" b="1" dirty="0"/>
              <a:t> </a:t>
            </a:r>
            <a:r>
              <a:rPr lang="en-GB" sz="6500" b="1" dirty="0" err="1"/>
              <a:t>mpanaraton’i</a:t>
            </a:r>
            <a:r>
              <a:rPr lang="en-GB" sz="6500" b="1" dirty="0"/>
              <a:t> </a:t>
            </a:r>
            <a:r>
              <a:rPr lang="en-GB" sz="6500" b="1" dirty="0" err="1"/>
              <a:t>Jeso</a:t>
            </a:r>
            <a:r>
              <a:rPr lang="en-GB" sz="6500" b="1" dirty="0"/>
              <a:t>,</a:t>
            </a:r>
            <a:br>
              <a:rPr lang="en-GB" sz="6500" b="1" dirty="0"/>
            </a:br>
            <a:r>
              <a:rPr lang="en-GB" sz="6500" b="1" dirty="0"/>
              <a:t>   </a:t>
            </a:r>
            <a:r>
              <a:rPr lang="en-GB" sz="6500" b="1" dirty="0" err="1"/>
              <a:t>Mbola</a:t>
            </a:r>
            <a:r>
              <a:rPr lang="en-GB" sz="6500" b="1" dirty="0"/>
              <a:t> </a:t>
            </a:r>
            <a:r>
              <a:rPr lang="en-GB" sz="6500" b="1" dirty="0" err="1"/>
              <a:t>ao</a:t>
            </a:r>
            <a:r>
              <a:rPr lang="en-GB" sz="6500" b="1" dirty="0"/>
              <a:t> </a:t>
            </a:r>
            <a:r>
              <a:rPr lang="en-GB" sz="6500" b="1" dirty="0" err="1"/>
              <a:t>ny</a:t>
            </a:r>
            <a:r>
              <a:rPr lang="en-GB" sz="6500" b="1" dirty="0"/>
              <a:t> </a:t>
            </a:r>
            <a:r>
              <a:rPr lang="en-GB" sz="6500" b="1" dirty="0" err="1"/>
              <a:t>hazandrano</a:t>
            </a:r>
            <a:r>
              <a:rPr lang="en-GB" sz="6500" b="1" dirty="0"/>
              <a:t/>
            </a:r>
            <a:br>
              <a:rPr lang="en-GB" sz="6500" b="1" dirty="0"/>
            </a:br>
            <a:r>
              <a:rPr lang="en-GB" sz="6500" b="1" dirty="0"/>
              <a:t>      ho </a:t>
            </a:r>
            <a:r>
              <a:rPr lang="en-GB" sz="6500" b="1" dirty="0" err="1"/>
              <a:t>azonao</a:t>
            </a:r>
            <a:r>
              <a:rPr lang="en-GB" sz="6500" b="1" dirty="0"/>
              <a:t> ;</a:t>
            </a:r>
            <a:endParaRPr lang="fr-F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r>
              <a:rPr lang="en-GB" sz="6500" b="1" dirty="0" err="1"/>
              <a:t>Tsy</a:t>
            </a:r>
            <a:r>
              <a:rPr lang="en-GB" sz="6500" b="1" dirty="0"/>
              <a:t> </a:t>
            </a:r>
            <a:r>
              <a:rPr lang="en-GB" sz="6500" b="1" dirty="0" err="1"/>
              <a:t>azonao</a:t>
            </a:r>
            <a:r>
              <a:rPr lang="en-GB" sz="6500" b="1" dirty="0"/>
              <a:t> </a:t>
            </a:r>
            <a:r>
              <a:rPr lang="en-GB" sz="6500" b="1" dirty="0" err="1"/>
              <a:t>anio</a:t>
            </a:r>
            <a:r>
              <a:rPr lang="en-GB" sz="6500" b="1" dirty="0"/>
              <a:t>,</a:t>
            </a:r>
            <a:br>
              <a:rPr lang="en-GB" sz="6500" b="1" dirty="0"/>
            </a:br>
            <a:r>
              <a:rPr lang="en-GB" sz="6500" b="1" dirty="0"/>
              <a:t>       </a:t>
            </a:r>
            <a:r>
              <a:rPr lang="en-GB" sz="6500" b="1" dirty="0" err="1"/>
              <a:t>ampitso</a:t>
            </a:r>
            <a:r>
              <a:rPr lang="en-GB" sz="6500" b="1" dirty="0"/>
              <a:t> </a:t>
            </a:r>
            <a:r>
              <a:rPr lang="en-GB" sz="6500" b="1" dirty="0" err="1"/>
              <a:t>mandrosoa</a:t>
            </a:r>
            <a:r>
              <a:rPr lang="en-GB" sz="6500" b="1" dirty="0"/>
              <a:t>,</a:t>
            </a:r>
            <a:br>
              <a:rPr lang="en-GB" sz="6500" b="1" dirty="0"/>
            </a:br>
            <a:r>
              <a:rPr lang="en-GB" sz="6500" b="1" dirty="0"/>
              <a:t>   </a:t>
            </a:r>
            <a:r>
              <a:rPr lang="en-GB" sz="6500" b="1" dirty="0" err="1"/>
              <a:t>Raiso</a:t>
            </a:r>
            <a:r>
              <a:rPr lang="en-GB" sz="6500" b="1" dirty="0"/>
              <a:t> k</a:t>
            </a:r>
            <a:r>
              <a:rPr lang="en-GB" sz="6500" b="1" i="1" dirty="0"/>
              <a:t>a</a:t>
            </a:r>
            <a:r>
              <a:rPr lang="en-GB" sz="6500" b="1" dirty="0"/>
              <a:t>  </a:t>
            </a:r>
            <a:r>
              <a:rPr lang="en-GB" sz="6500" b="1" dirty="0" err="1"/>
              <a:t>arotsahy</a:t>
            </a:r>
            <a:r>
              <a:rPr lang="en-GB" sz="6500" b="1" dirty="0"/>
              <a:t/>
            </a:r>
            <a:br>
              <a:rPr lang="en-GB" sz="6500" b="1" dirty="0"/>
            </a:br>
            <a:r>
              <a:rPr lang="en-GB" sz="6500" b="1" dirty="0"/>
              <a:t>       </a:t>
            </a:r>
            <a:r>
              <a:rPr lang="en-GB" sz="6500" b="1" dirty="0" err="1"/>
              <a:t>ny</a:t>
            </a:r>
            <a:r>
              <a:rPr lang="en-GB" sz="6500" b="1" dirty="0"/>
              <a:t> </a:t>
            </a:r>
            <a:r>
              <a:rPr lang="en-GB" sz="6500" b="1" dirty="0" err="1"/>
              <a:t>haratonao</a:t>
            </a:r>
            <a:r>
              <a:rPr lang="en-GB" sz="6500" b="1" dirty="0"/>
              <a:t>.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.</a:t>
            </a:r>
            <a:endParaRPr lang="fr-F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en-GB" sz="6500" b="1" dirty="0" err="1"/>
              <a:t>Miaingà</a:t>
            </a:r>
            <a:r>
              <a:rPr lang="en-GB" sz="6500" b="1" dirty="0"/>
              <a:t>, </a:t>
            </a:r>
            <a:r>
              <a:rPr lang="en-GB" sz="6500" b="1" dirty="0" err="1"/>
              <a:t>namako</a:t>
            </a:r>
            <a:r>
              <a:rPr lang="en-GB" sz="6500" b="1" dirty="0"/>
              <a:t> ô !</a:t>
            </a:r>
            <a:br>
              <a:rPr lang="en-GB" sz="6500" b="1" dirty="0"/>
            </a:br>
            <a:r>
              <a:rPr lang="en-GB" sz="6500" b="1" dirty="0"/>
              <a:t> </a:t>
            </a:r>
            <a:r>
              <a:rPr lang="en-GB" sz="6500" b="1" dirty="0" err="1"/>
              <a:t>Jeso</a:t>
            </a:r>
            <a:r>
              <a:rPr lang="en-GB" sz="6500" b="1" dirty="0"/>
              <a:t> no </a:t>
            </a:r>
            <a:r>
              <a:rPr lang="en-GB" sz="6500" b="1" dirty="0" err="1"/>
              <a:t>mibaiko</a:t>
            </a:r>
            <a:r>
              <a:rPr lang="en-GB" sz="6500" b="1" dirty="0"/>
              <a:t/>
            </a:r>
            <a:br>
              <a:rPr lang="en-GB" sz="6500" b="1" dirty="0"/>
            </a:br>
            <a:r>
              <a:rPr lang="en-GB" sz="6500" b="1" dirty="0"/>
              <a:t>  </a:t>
            </a:r>
            <a:r>
              <a:rPr lang="en-GB" sz="6500" b="1" dirty="0" err="1"/>
              <a:t>Mandrosoa,mandrosoa</a:t>
            </a:r>
            <a:r>
              <a:rPr lang="en-GB" sz="6500" b="1" dirty="0"/>
              <a:t>,</a:t>
            </a:r>
            <a:br>
              <a:rPr lang="en-GB" sz="6500" b="1" dirty="0"/>
            </a:br>
            <a:r>
              <a:rPr lang="en-GB" sz="6500" b="1" dirty="0"/>
              <a:t>      </a:t>
            </a:r>
            <a:r>
              <a:rPr lang="en-GB" sz="6500" b="1" dirty="0" err="1"/>
              <a:t>mandrosoa</a:t>
            </a:r>
            <a:r>
              <a:rPr lang="en-GB" sz="6500" b="1" dirty="0"/>
              <a:t> </a:t>
            </a:r>
            <a:r>
              <a:rPr lang="en-GB" sz="6500" b="1" dirty="0" err="1"/>
              <a:t>tokoa</a:t>
            </a:r>
            <a:r>
              <a:rPr lang="en-GB" sz="6500" b="1" dirty="0"/>
              <a:t> ;</a:t>
            </a:r>
            <a:endParaRPr lang="fr-FR" sz="65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en-GB" sz="6500" b="1" dirty="0" err="1"/>
              <a:t>Aza</a:t>
            </a:r>
            <a:r>
              <a:rPr lang="en-GB" sz="6500" b="1" dirty="0"/>
              <a:t> </a:t>
            </a:r>
            <a:r>
              <a:rPr lang="en-GB" sz="6500" b="1" dirty="0" err="1"/>
              <a:t>kivy</a:t>
            </a:r>
            <a:r>
              <a:rPr lang="en-GB" sz="6500" b="1" dirty="0"/>
              <a:t> </a:t>
            </a:r>
            <a:r>
              <a:rPr lang="en-GB" sz="6500" b="1" dirty="0" err="1"/>
              <a:t>ko</a:t>
            </a:r>
            <a:r>
              <a:rPr lang="en-GB" sz="6500" b="1" i="1" dirty="0" err="1"/>
              <a:t>a</a:t>
            </a:r>
            <a:r>
              <a:rPr lang="en-GB" sz="6500" b="1" dirty="0"/>
              <a:t>,</a:t>
            </a:r>
            <a:br>
              <a:rPr lang="en-GB" sz="6500" b="1" dirty="0"/>
            </a:br>
            <a:r>
              <a:rPr lang="en-GB" sz="6500" b="1" dirty="0"/>
              <a:t>    </a:t>
            </a:r>
            <a:r>
              <a:rPr lang="en-GB" sz="6500" b="1" dirty="0" err="1"/>
              <a:t>na</a:t>
            </a:r>
            <a:r>
              <a:rPr lang="en-GB" sz="6500" b="1" dirty="0"/>
              <a:t> </a:t>
            </a:r>
            <a:r>
              <a:rPr lang="en-GB" sz="6500" b="1" dirty="0" err="1"/>
              <a:t>di</a:t>
            </a:r>
            <a:r>
              <a:rPr lang="en-GB" sz="6500" b="1" i="1" dirty="0" err="1"/>
              <a:t>a</a:t>
            </a:r>
            <a:r>
              <a:rPr lang="en-GB" sz="6500" b="1" dirty="0"/>
              <a:t>  </a:t>
            </a:r>
            <a:r>
              <a:rPr lang="en-GB" sz="6500" b="1" dirty="0" err="1"/>
              <a:t>tsy</a:t>
            </a:r>
            <a:r>
              <a:rPr lang="en-GB" sz="6500" b="1" dirty="0"/>
              <a:t> </a:t>
            </a:r>
            <a:r>
              <a:rPr lang="en-GB" sz="6500" b="1" dirty="0" err="1"/>
              <a:t>mahazo</a:t>
            </a:r>
            <a:r>
              <a:rPr lang="en-GB" sz="6500" b="1" dirty="0"/>
              <a:t>:</a:t>
            </a:r>
            <a:br>
              <a:rPr lang="en-GB" sz="6500" b="1" dirty="0"/>
            </a:br>
            <a:r>
              <a:rPr lang="en-GB" sz="6500" b="1" dirty="0" err="1"/>
              <a:t>Mandrosoa</a:t>
            </a:r>
            <a:r>
              <a:rPr lang="en-GB" sz="6500" b="1" dirty="0"/>
              <a:t> </a:t>
            </a:r>
            <a:r>
              <a:rPr lang="en-GB" sz="6500" b="1" dirty="0" err="1"/>
              <a:t>amin’ny</a:t>
            </a:r>
            <a:r>
              <a:rPr lang="en-GB" sz="6500" b="1" dirty="0"/>
              <a:t>  </a:t>
            </a:r>
            <a:r>
              <a:rPr lang="en-GB" sz="6500" b="1" dirty="0" err="1"/>
              <a:t>lalina</a:t>
            </a:r>
            <a:r>
              <a:rPr lang="en-GB" sz="6500" b="1" dirty="0"/>
              <a:t> </a:t>
            </a:r>
            <a:r>
              <a:rPr lang="en-GB" sz="6500" b="1" dirty="0" err="1"/>
              <a:t>kokoa</a:t>
            </a:r>
            <a:r>
              <a:rPr lang="en-GB" sz="6500" b="1" dirty="0"/>
              <a:t>.</a:t>
            </a:r>
            <a:endParaRPr lang="fr-FR" sz="65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en-GB" sz="6500" b="1" dirty="0"/>
              <a:t>4 </a:t>
            </a:r>
            <a:r>
              <a:rPr lang="en-GB" sz="6500" b="1" dirty="0" err="1"/>
              <a:t>Mba</a:t>
            </a:r>
            <a:r>
              <a:rPr lang="en-GB" sz="6500" b="1" dirty="0"/>
              <a:t> </a:t>
            </a:r>
            <a:r>
              <a:rPr lang="en-GB" sz="6500" b="1" dirty="0" err="1"/>
              <a:t>mitoera</a:t>
            </a:r>
            <a:r>
              <a:rPr lang="en-GB" sz="6500" b="1" dirty="0"/>
              <a:t>,</a:t>
            </a:r>
            <a:br>
              <a:rPr lang="en-GB" sz="6500" b="1" dirty="0"/>
            </a:br>
            <a:r>
              <a:rPr lang="en-GB" sz="6500" b="1" dirty="0"/>
              <a:t>     </a:t>
            </a:r>
            <a:r>
              <a:rPr lang="en-GB" sz="6500" b="1" dirty="0" err="1"/>
              <a:t>Jeso</a:t>
            </a:r>
            <a:r>
              <a:rPr lang="en-GB" sz="6500" b="1" dirty="0"/>
              <a:t> </a:t>
            </a:r>
            <a:r>
              <a:rPr lang="en-GB" sz="6500" b="1" dirty="0" err="1"/>
              <a:t>ao</a:t>
            </a:r>
            <a:r>
              <a:rPr lang="en-GB" sz="6500" b="1" dirty="0"/>
              <a:t> an-</a:t>
            </a:r>
            <a:r>
              <a:rPr lang="en-GB" sz="6500" b="1" dirty="0" err="1"/>
              <a:t>tsambonay</a:t>
            </a:r>
            <a:r>
              <a:rPr lang="en-GB" sz="6500" b="1" dirty="0"/>
              <a:t/>
            </a:r>
            <a:br>
              <a:rPr lang="en-GB" sz="6500" b="1" dirty="0"/>
            </a:br>
            <a:r>
              <a:rPr lang="en-GB" sz="6500" b="1" dirty="0"/>
              <a:t>   </a:t>
            </a:r>
            <a:r>
              <a:rPr lang="en-GB" sz="6500" b="1" dirty="0" err="1"/>
              <a:t>Mba</a:t>
            </a:r>
            <a:r>
              <a:rPr lang="en-GB" sz="6500" b="1" dirty="0"/>
              <a:t> ho </a:t>
            </a:r>
            <a:r>
              <a:rPr lang="en-GB" sz="6500" b="1" dirty="0" err="1"/>
              <a:t>renay</a:t>
            </a:r>
            <a:r>
              <a:rPr lang="en-GB" sz="6500" b="1" dirty="0"/>
              <a:t> </a:t>
            </a:r>
            <a:r>
              <a:rPr lang="en-GB" sz="6500" b="1" dirty="0" err="1"/>
              <a:t>lalandava</a:t>
            </a:r>
            <a:r>
              <a:rPr lang="en-GB" sz="6500" b="1" dirty="0"/>
              <a:t/>
            </a:r>
            <a:br>
              <a:rPr lang="en-GB" sz="6500" b="1" dirty="0"/>
            </a:br>
            <a:r>
              <a:rPr lang="en-GB" sz="6500" b="1" dirty="0"/>
              <a:t>  </a:t>
            </a:r>
            <a:r>
              <a:rPr lang="en-GB" sz="6500" b="1" dirty="0" err="1"/>
              <a:t>ny</a:t>
            </a:r>
            <a:r>
              <a:rPr lang="en-GB" sz="6500" b="1" dirty="0"/>
              <a:t> </a:t>
            </a:r>
            <a:r>
              <a:rPr lang="en-GB" sz="6500" b="1" dirty="0" err="1"/>
              <a:t>teninao</a:t>
            </a:r>
            <a:r>
              <a:rPr lang="en-GB" sz="6500" b="1" dirty="0"/>
              <a:t> ;</a:t>
            </a:r>
            <a:endParaRPr lang="fr-FR" sz="65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500"/>
          </a:xfrm>
        </p:spPr>
        <p:txBody>
          <a:bodyPr>
            <a:normAutofit/>
          </a:bodyPr>
          <a:lstStyle/>
          <a:p>
            <a:r>
              <a:rPr lang="en-GB" sz="6500" b="1" dirty="0" err="1"/>
              <a:t>Ny</a:t>
            </a:r>
            <a:r>
              <a:rPr lang="en-GB" sz="6500" b="1" dirty="0"/>
              <a:t> </a:t>
            </a:r>
            <a:r>
              <a:rPr lang="en-GB" sz="6500" b="1" dirty="0" err="1"/>
              <a:t>baikonao</a:t>
            </a:r>
            <a:r>
              <a:rPr lang="en-GB" sz="6500" b="1" dirty="0"/>
              <a:t>, </a:t>
            </a:r>
            <a:r>
              <a:rPr lang="en-GB" sz="6500" b="1" dirty="0" err="1"/>
              <a:t>ry</a:t>
            </a:r>
            <a:r>
              <a:rPr lang="en-GB" sz="6500" b="1" dirty="0"/>
              <a:t> </a:t>
            </a:r>
            <a:r>
              <a:rPr lang="en-GB" sz="6500" b="1" dirty="0" err="1"/>
              <a:t>Tompo</a:t>
            </a:r>
            <a:r>
              <a:rPr lang="en-GB" sz="6500" b="1" dirty="0"/>
              <a:t>,</a:t>
            </a:r>
            <a:br>
              <a:rPr lang="en-GB" sz="6500" b="1" dirty="0"/>
            </a:br>
            <a:r>
              <a:rPr lang="en-GB" sz="6500" b="1" dirty="0"/>
              <a:t>  </a:t>
            </a:r>
            <a:r>
              <a:rPr lang="en-GB" sz="6500" b="1" dirty="0" err="1"/>
              <a:t>hankatoavinay</a:t>
            </a:r>
            <a:r>
              <a:rPr lang="en-GB" sz="6500" b="1" dirty="0"/>
              <a:t/>
            </a:r>
            <a:br>
              <a:rPr lang="en-GB" sz="6500" b="1" dirty="0"/>
            </a:br>
            <a:r>
              <a:rPr lang="en-GB" sz="6500" b="1" dirty="0"/>
              <a:t>   Ka </a:t>
            </a:r>
            <a:r>
              <a:rPr lang="en-GB" sz="6500" b="1" dirty="0" err="1"/>
              <a:t>harotsakay</a:t>
            </a:r>
            <a:r>
              <a:rPr lang="en-GB" sz="6500" b="1" dirty="0"/>
              <a:t> </a:t>
            </a:r>
            <a:r>
              <a:rPr lang="en-GB" sz="6500" b="1" i="1" dirty="0" err="1"/>
              <a:t>i</a:t>
            </a:r>
            <a:r>
              <a:rPr lang="en-GB" sz="6500" b="1" dirty="0" err="1"/>
              <a:t>zao</a:t>
            </a:r>
            <a:r>
              <a:rPr lang="en-GB" sz="6500" b="1" dirty="0"/>
              <a:t/>
            </a:r>
            <a:br>
              <a:rPr lang="en-GB" sz="6500" b="1" dirty="0"/>
            </a:br>
            <a:r>
              <a:rPr lang="en-GB" sz="6500" b="1" dirty="0"/>
              <a:t>         </a:t>
            </a:r>
            <a:r>
              <a:rPr lang="en-GB" sz="6500" b="1" dirty="0" err="1"/>
              <a:t>ny</a:t>
            </a:r>
            <a:r>
              <a:rPr lang="en-GB" sz="6500" b="1" dirty="0"/>
              <a:t> </a:t>
            </a:r>
            <a:r>
              <a:rPr lang="en-GB" sz="6500" b="1" dirty="0" err="1"/>
              <a:t>haratonay</a:t>
            </a:r>
            <a:r>
              <a:rPr lang="en-GB" sz="6500" b="1" dirty="0"/>
              <a:t>.</a:t>
            </a:r>
            <a:endParaRPr lang="fr-FR" sz="65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en-GB" sz="6500" b="1" dirty="0" err="1"/>
              <a:t>Miaingà</a:t>
            </a:r>
            <a:r>
              <a:rPr lang="en-GB" sz="6500" b="1" dirty="0"/>
              <a:t>, </a:t>
            </a:r>
            <a:r>
              <a:rPr lang="en-GB" sz="6500" b="1" dirty="0" err="1"/>
              <a:t>namako</a:t>
            </a:r>
            <a:r>
              <a:rPr lang="en-GB" sz="6500" b="1" dirty="0"/>
              <a:t> ô !</a:t>
            </a:r>
            <a:br>
              <a:rPr lang="en-GB" sz="6500" b="1" dirty="0"/>
            </a:br>
            <a:r>
              <a:rPr lang="en-GB" sz="6500" b="1" dirty="0"/>
              <a:t> </a:t>
            </a:r>
            <a:r>
              <a:rPr lang="en-GB" sz="6500" b="1" dirty="0" err="1"/>
              <a:t>Jeso</a:t>
            </a:r>
            <a:r>
              <a:rPr lang="en-GB" sz="6500" b="1" dirty="0"/>
              <a:t> no </a:t>
            </a:r>
            <a:r>
              <a:rPr lang="en-GB" sz="6500" b="1" dirty="0" err="1"/>
              <a:t>mibaiko</a:t>
            </a:r>
            <a:r>
              <a:rPr lang="en-GB" sz="6500" b="1" dirty="0"/>
              <a:t/>
            </a:r>
            <a:br>
              <a:rPr lang="en-GB" sz="6500" b="1" dirty="0"/>
            </a:br>
            <a:r>
              <a:rPr lang="en-GB" sz="6500" b="1" dirty="0"/>
              <a:t>  </a:t>
            </a:r>
            <a:r>
              <a:rPr lang="en-GB" sz="6500" b="1" dirty="0" err="1"/>
              <a:t>Mandrosoa,mandrosoa</a:t>
            </a:r>
            <a:r>
              <a:rPr lang="en-GB" sz="6500" b="1" dirty="0"/>
              <a:t>,</a:t>
            </a:r>
            <a:br>
              <a:rPr lang="en-GB" sz="6500" b="1" dirty="0"/>
            </a:br>
            <a:r>
              <a:rPr lang="en-GB" sz="6500" b="1" dirty="0"/>
              <a:t>      </a:t>
            </a:r>
            <a:r>
              <a:rPr lang="en-GB" sz="6500" b="1" dirty="0" err="1"/>
              <a:t>mandrosoa</a:t>
            </a:r>
            <a:r>
              <a:rPr lang="en-GB" sz="6500" b="1" dirty="0"/>
              <a:t> </a:t>
            </a:r>
            <a:r>
              <a:rPr lang="en-GB" sz="6500" b="1" dirty="0" err="1"/>
              <a:t>tokoa</a:t>
            </a:r>
            <a:r>
              <a:rPr lang="en-GB" sz="6500" b="1" dirty="0"/>
              <a:t> ;</a:t>
            </a:r>
            <a:endParaRPr lang="fr-FR" sz="65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en-GB" sz="6500" b="1" dirty="0" err="1"/>
              <a:t>Aza</a:t>
            </a:r>
            <a:r>
              <a:rPr lang="en-GB" sz="6500" b="1" dirty="0"/>
              <a:t> </a:t>
            </a:r>
            <a:r>
              <a:rPr lang="en-GB" sz="6500" b="1" dirty="0" err="1"/>
              <a:t>kivy</a:t>
            </a:r>
            <a:r>
              <a:rPr lang="en-GB" sz="6500" b="1" dirty="0"/>
              <a:t> </a:t>
            </a:r>
            <a:r>
              <a:rPr lang="en-GB" sz="6500" b="1" dirty="0" err="1"/>
              <a:t>ko</a:t>
            </a:r>
            <a:r>
              <a:rPr lang="en-GB" sz="6500" b="1" i="1" dirty="0" err="1"/>
              <a:t>a</a:t>
            </a:r>
            <a:r>
              <a:rPr lang="en-GB" sz="6500" b="1" dirty="0"/>
              <a:t>,</a:t>
            </a:r>
            <a:br>
              <a:rPr lang="en-GB" sz="6500" b="1" dirty="0"/>
            </a:br>
            <a:r>
              <a:rPr lang="en-GB" sz="6500" b="1" dirty="0"/>
              <a:t>    </a:t>
            </a:r>
            <a:r>
              <a:rPr lang="en-GB" sz="6500" b="1" dirty="0" err="1"/>
              <a:t>na</a:t>
            </a:r>
            <a:r>
              <a:rPr lang="en-GB" sz="6500" b="1" dirty="0"/>
              <a:t> </a:t>
            </a:r>
            <a:r>
              <a:rPr lang="en-GB" sz="6500" b="1" dirty="0" err="1"/>
              <a:t>di</a:t>
            </a:r>
            <a:r>
              <a:rPr lang="en-GB" sz="6500" b="1" i="1" dirty="0" err="1"/>
              <a:t>a</a:t>
            </a:r>
            <a:r>
              <a:rPr lang="en-GB" sz="6500" b="1" dirty="0"/>
              <a:t>  </a:t>
            </a:r>
            <a:r>
              <a:rPr lang="en-GB" sz="6500" b="1" dirty="0" err="1"/>
              <a:t>tsy</a:t>
            </a:r>
            <a:r>
              <a:rPr lang="en-GB" sz="6500" b="1" dirty="0"/>
              <a:t> </a:t>
            </a:r>
            <a:r>
              <a:rPr lang="en-GB" sz="6500" b="1" dirty="0" err="1"/>
              <a:t>mahazo</a:t>
            </a:r>
            <a:r>
              <a:rPr lang="en-GB" sz="6500" b="1" dirty="0"/>
              <a:t>:</a:t>
            </a:r>
            <a:br>
              <a:rPr lang="en-GB" sz="6500" b="1" dirty="0"/>
            </a:br>
            <a:r>
              <a:rPr lang="en-GB" sz="6500" b="1" dirty="0" err="1"/>
              <a:t>Mandrosoa</a:t>
            </a:r>
            <a:r>
              <a:rPr lang="en-GB" sz="6500" b="1" dirty="0"/>
              <a:t> </a:t>
            </a:r>
            <a:r>
              <a:rPr lang="en-GB" sz="6500" b="1" dirty="0" err="1"/>
              <a:t>amin’ny</a:t>
            </a:r>
            <a:r>
              <a:rPr lang="en-GB" sz="6500" b="1" dirty="0"/>
              <a:t>  </a:t>
            </a:r>
            <a:r>
              <a:rPr lang="en-GB" sz="6500" b="1" dirty="0" err="1"/>
              <a:t>lalina</a:t>
            </a:r>
            <a:r>
              <a:rPr lang="en-GB" sz="6500" b="1" dirty="0"/>
              <a:t> </a:t>
            </a:r>
            <a:r>
              <a:rPr lang="en-GB" sz="6500" b="1" dirty="0" err="1"/>
              <a:t>kokoa</a:t>
            </a:r>
            <a:r>
              <a:rPr lang="en-GB" sz="6500" b="1" dirty="0"/>
              <a:t>.</a:t>
            </a:r>
            <a:endParaRPr lang="fr-FR" sz="65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500"/>
          </a:xfrm>
        </p:spPr>
        <p:txBody>
          <a:bodyPr>
            <a:normAutofit fontScale="90000"/>
          </a:bodyPr>
          <a:lstStyle/>
          <a:p>
            <a:r>
              <a:rPr lang="en-GB" sz="7200" b="1" smtClean="0"/>
              <a:t>1 </a:t>
            </a:r>
            <a:r>
              <a:rPr lang="en-GB" sz="7200" b="1" dirty="0"/>
              <a:t>.O ! </a:t>
            </a:r>
            <a:r>
              <a:rPr lang="en-GB" sz="7200" b="1" dirty="0" err="1"/>
              <a:t>mandrosoa</a:t>
            </a:r>
            <a:r>
              <a:rPr lang="en-GB" sz="7200" b="1" dirty="0"/>
              <a:t>,</a:t>
            </a:r>
            <a:br>
              <a:rPr lang="en-GB" sz="7200" b="1" dirty="0"/>
            </a:br>
            <a:r>
              <a:rPr lang="en-GB" sz="7200" b="1" dirty="0"/>
              <a:t>         </a:t>
            </a:r>
            <a:r>
              <a:rPr lang="en-GB" sz="7200" b="1" dirty="0" err="1"/>
              <a:t>ry</a:t>
            </a:r>
            <a:r>
              <a:rPr lang="en-GB" sz="7200" b="1" dirty="0"/>
              <a:t> </a:t>
            </a:r>
            <a:r>
              <a:rPr lang="en-GB" sz="7200" b="1" dirty="0" err="1"/>
              <a:t>mpanaraton’iJeso</a:t>
            </a:r>
            <a:r>
              <a:rPr lang="en-GB" sz="7200" b="1" dirty="0"/>
              <a:t>,</a:t>
            </a:r>
            <a:br>
              <a:rPr lang="en-GB" sz="7200" b="1" dirty="0"/>
            </a:br>
            <a:r>
              <a:rPr lang="en-GB" sz="7200" b="1" dirty="0"/>
              <a:t>   </a:t>
            </a:r>
            <a:r>
              <a:rPr lang="en-GB" sz="7200" b="1" i="1" dirty="0" err="1"/>
              <a:t>I</a:t>
            </a:r>
            <a:r>
              <a:rPr lang="en-GB" sz="7200" b="1" dirty="0" err="1"/>
              <a:t>zay</a:t>
            </a:r>
            <a:r>
              <a:rPr lang="en-GB" sz="7200" b="1" dirty="0"/>
              <a:t> no </a:t>
            </a:r>
            <a:r>
              <a:rPr lang="en-GB" sz="7200" b="1" dirty="0" err="1"/>
              <a:t>baiko</a:t>
            </a:r>
            <a:r>
              <a:rPr lang="en-GB" sz="7200" b="1" dirty="0"/>
              <a:t> </a:t>
            </a:r>
            <a:r>
              <a:rPr lang="en-GB" sz="7200" b="1" dirty="0" err="1"/>
              <a:t>azontsika</a:t>
            </a:r>
            <a:r>
              <a:rPr lang="en-GB" sz="7200" b="1" dirty="0"/>
              <a:t>,</a:t>
            </a:r>
            <a:br>
              <a:rPr lang="en-GB" sz="7200" b="1" dirty="0"/>
            </a:br>
            <a:r>
              <a:rPr lang="en-GB" sz="7200" b="1" dirty="0"/>
              <a:t> ka </a:t>
            </a:r>
            <a:r>
              <a:rPr lang="en-GB" sz="7200" b="1" dirty="0" err="1"/>
              <a:t>mandrosoa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en-GB" sz="6500" b="1" dirty="0"/>
              <a:t> </a:t>
            </a:r>
            <a:r>
              <a:rPr lang="en-GB" sz="6500" b="1" dirty="0" err="1"/>
              <a:t>Jesosy</a:t>
            </a:r>
            <a:r>
              <a:rPr lang="en-GB" sz="6500" b="1" dirty="0"/>
              <a:t> </a:t>
            </a:r>
            <a:r>
              <a:rPr lang="en-GB" sz="6500" b="1" dirty="0" err="1"/>
              <a:t>Tompo</a:t>
            </a:r>
            <a:r>
              <a:rPr lang="en-GB" sz="6500" b="1" dirty="0"/>
              <a:t> no </a:t>
            </a:r>
            <a:r>
              <a:rPr lang="en-GB" sz="6500" b="1" dirty="0" err="1"/>
              <a:t>mibaiko</a:t>
            </a:r>
            <a:r>
              <a:rPr lang="en-GB" sz="6500" b="1" dirty="0"/>
              <a:t>,</a:t>
            </a:r>
            <a:br>
              <a:rPr lang="en-GB" sz="6500" b="1" dirty="0"/>
            </a:br>
            <a:r>
              <a:rPr lang="en-GB" sz="6500" b="1" dirty="0"/>
              <a:t>   </a:t>
            </a:r>
            <a:r>
              <a:rPr lang="en-GB" sz="6500" b="1" dirty="0" err="1"/>
              <a:t>mandrosoa</a:t>
            </a:r>
            <a:r>
              <a:rPr lang="en-GB" sz="6500" b="1" dirty="0"/>
              <a:t> :</a:t>
            </a:r>
            <a:br>
              <a:rPr lang="en-GB" sz="6500" b="1" dirty="0"/>
            </a:br>
            <a:r>
              <a:rPr lang="en-GB" sz="6500" b="1" dirty="0"/>
              <a:t>   </a:t>
            </a:r>
            <a:r>
              <a:rPr lang="en-GB" sz="6500" b="1" dirty="0" err="1"/>
              <a:t>Raiso</a:t>
            </a:r>
            <a:r>
              <a:rPr lang="en-GB" sz="6500" b="1" dirty="0"/>
              <a:t> k</a:t>
            </a:r>
            <a:r>
              <a:rPr lang="en-GB" sz="6500" b="1" i="1" dirty="0"/>
              <a:t>a</a:t>
            </a:r>
            <a:r>
              <a:rPr lang="en-GB" sz="6500" b="1" dirty="0"/>
              <a:t>  </a:t>
            </a:r>
            <a:r>
              <a:rPr lang="en-GB" sz="6500" b="1" dirty="0" err="1"/>
              <a:t>arotsahy</a:t>
            </a:r>
            <a:r>
              <a:rPr lang="en-GB" sz="6500" b="1" dirty="0"/>
              <a:t/>
            </a:r>
            <a:br>
              <a:rPr lang="en-GB" sz="6500" b="1" dirty="0"/>
            </a:br>
            <a:r>
              <a:rPr lang="en-GB" sz="6500" b="1" dirty="0"/>
              <a:t>  </a:t>
            </a:r>
            <a:r>
              <a:rPr lang="en-GB" sz="6500" b="1" dirty="0" err="1"/>
              <a:t>ny</a:t>
            </a:r>
            <a:r>
              <a:rPr lang="en-GB" sz="6500" b="1" dirty="0"/>
              <a:t> </a:t>
            </a:r>
            <a:r>
              <a:rPr lang="en-GB" sz="6500" b="1" dirty="0" err="1"/>
              <a:t>haratonao</a:t>
            </a:r>
            <a:r>
              <a:rPr lang="en-GB" sz="6500" b="1" dirty="0"/>
              <a:t>.</a:t>
            </a:r>
            <a:endParaRPr lang="fr-FR" sz="65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en-GB" sz="6500" b="1" dirty="0" err="1"/>
              <a:t>Miaingà</a:t>
            </a:r>
            <a:r>
              <a:rPr lang="en-GB" sz="6500" b="1" dirty="0"/>
              <a:t>, </a:t>
            </a:r>
            <a:r>
              <a:rPr lang="en-GB" sz="6500" b="1" dirty="0" err="1"/>
              <a:t>namako</a:t>
            </a:r>
            <a:r>
              <a:rPr lang="en-GB" sz="6500" b="1" dirty="0"/>
              <a:t> ô !</a:t>
            </a:r>
            <a:br>
              <a:rPr lang="en-GB" sz="6500" b="1" dirty="0"/>
            </a:br>
            <a:r>
              <a:rPr lang="en-GB" sz="6500" b="1" dirty="0"/>
              <a:t> </a:t>
            </a:r>
            <a:r>
              <a:rPr lang="en-GB" sz="6500" b="1" dirty="0" err="1"/>
              <a:t>Jeso</a:t>
            </a:r>
            <a:r>
              <a:rPr lang="en-GB" sz="6500" b="1" dirty="0"/>
              <a:t> no </a:t>
            </a:r>
            <a:r>
              <a:rPr lang="en-GB" sz="6500" b="1" dirty="0" err="1"/>
              <a:t>mibaiko</a:t>
            </a:r>
            <a:r>
              <a:rPr lang="en-GB" sz="6500" b="1" dirty="0"/>
              <a:t/>
            </a:r>
            <a:br>
              <a:rPr lang="en-GB" sz="6500" b="1" dirty="0"/>
            </a:br>
            <a:r>
              <a:rPr lang="en-GB" sz="6500" b="1" dirty="0"/>
              <a:t>  </a:t>
            </a:r>
            <a:r>
              <a:rPr lang="en-GB" sz="6500" b="1" dirty="0" err="1"/>
              <a:t>Mandrosoa,mandrosoa</a:t>
            </a:r>
            <a:r>
              <a:rPr lang="en-GB" sz="6500" b="1" dirty="0"/>
              <a:t>,</a:t>
            </a:r>
            <a:br>
              <a:rPr lang="en-GB" sz="6500" b="1" dirty="0"/>
            </a:br>
            <a:r>
              <a:rPr lang="en-GB" sz="6500" b="1" dirty="0"/>
              <a:t>      </a:t>
            </a:r>
            <a:r>
              <a:rPr lang="en-GB" sz="6500" b="1" dirty="0" err="1"/>
              <a:t>mandrosoa</a:t>
            </a:r>
            <a:r>
              <a:rPr lang="en-GB" sz="6500" b="1" dirty="0"/>
              <a:t> </a:t>
            </a:r>
            <a:r>
              <a:rPr lang="en-GB" sz="6500" b="1" dirty="0" err="1"/>
              <a:t>tokoa</a:t>
            </a:r>
            <a:r>
              <a:rPr lang="en-GB" sz="6500" b="1" dirty="0"/>
              <a:t> ;</a:t>
            </a:r>
            <a:endParaRPr lang="fr-FR" sz="65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en-GB" sz="6500" b="1" dirty="0" err="1"/>
              <a:t>Aza</a:t>
            </a:r>
            <a:r>
              <a:rPr lang="en-GB" sz="6500" b="1" dirty="0"/>
              <a:t> </a:t>
            </a:r>
            <a:r>
              <a:rPr lang="en-GB" sz="6500" b="1" dirty="0" err="1"/>
              <a:t>kivy</a:t>
            </a:r>
            <a:r>
              <a:rPr lang="en-GB" sz="6500" b="1" dirty="0"/>
              <a:t> </a:t>
            </a:r>
            <a:r>
              <a:rPr lang="en-GB" sz="6500" b="1" dirty="0" err="1"/>
              <a:t>ko</a:t>
            </a:r>
            <a:r>
              <a:rPr lang="en-GB" sz="6500" b="1" i="1" dirty="0" err="1"/>
              <a:t>a</a:t>
            </a:r>
            <a:r>
              <a:rPr lang="en-GB" sz="6500" b="1" dirty="0"/>
              <a:t>,</a:t>
            </a:r>
            <a:br>
              <a:rPr lang="en-GB" sz="6500" b="1" dirty="0"/>
            </a:br>
            <a:r>
              <a:rPr lang="en-GB" sz="6500" b="1" dirty="0"/>
              <a:t>    </a:t>
            </a:r>
            <a:r>
              <a:rPr lang="en-GB" sz="6500" b="1" dirty="0" err="1"/>
              <a:t>na</a:t>
            </a:r>
            <a:r>
              <a:rPr lang="en-GB" sz="6500" b="1" dirty="0"/>
              <a:t> </a:t>
            </a:r>
            <a:r>
              <a:rPr lang="en-GB" sz="6500" b="1" dirty="0" err="1"/>
              <a:t>di</a:t>
            </a:r>
            <a:r>
              <a:rPr lang="en-GB" sz="6500" b="1" i="1" dirty="0" err="1"/>
              <a:t>a</a:t>
            </a:r>
            <a:r>
              <a:rPr lang="en-GB" sz="6500" b="1" dirty="0"/>
              <a:t>  </a:t>
            </a:r>
            <a:r>
              <a:rPr lang="en-GB" sz="6500" b="1" dirty="0" err="1"/>
              <a:t>tsy</a:t>
            </a:r>
            <a:r>
              <a:rPr lang="en-GB" sz="6500" b="1" dirty="0"/>
              <a:t> </a:t>
            </a:r>
            <a:r>
              <a:rPr lang="en-GB" sz="6500" b="1" dirty="0" err="1"/>
              <a:t>mahazo</a:t>
            </a:r>
            <a:r>
              <a:rPr lang="en-GB" sz="6500" b="1" dirty="0"/>
              <a:t>:</a:t>
            </a:r>
            <a:br>
              <a:rPr lang="en-GB" sz="6500" b="1" dirty="0"/>
            </a:br>
            <a:r>
              <a:rPr lang="en-GB" sz="6500" b="1" dirty="0" err="1"/>
              <a:t>Mandrosoa</a:t>
            </a:r>
            <a:r>
              <a:rPr lang="en-GB" sz="6500" b="1" dirty="0"/>
              <a:t> </a:t>
            </a:r>
            <a:r>
              <a:rPr lang="en-GB" sz="6500" b="1" dirty="0" err="1"/>
              <a:t>amin’ny</a:t>
            </a:r>
            <a:r>
              <a:rPr lang="en-GB" sz="6500" b="1" dirty="0"/>
              <a:t>  </a:t>
            </a:r>
            <a:r>
              <a:rPr lang="en-GB" sz="6500" b="1" dirty="0" err="1"/>
              <a:t>lalina</a:t>
            </a:r>
            <a:r>
              <a:rPr lang="en-GB" sz="6500" b="1" dirty="0"/>
              <a:t> </a:t>
            </a:r>
            <a:r>
              <a:rPr lang="en-GB" sz="6500" b="1" dirty="0" err="1"/>
              <a:t>kokoa</a:t>
            </a:r>
            <a:r>
              <a:rPr lang="en-GB" sz="6500" b="1" dirty="0"/>
              <a:t>.</a:t>
            </a:r>
            <a:endParaRPr lang="fr-FR" sz="65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r>
              <a:rPr lang="en-GB" sz="6500" b="1" dirty="0"/>
              <a:t>2. O ! </a:t>
            </a:r>
            <a:r>
              <a:rPr lang="en-GB" sz="6500" b="1" dirty="0" err="1"/>
              <a:t>mandrosoa</a:t>
            </a:r>
            <a:r>
              <a:rPr lang="en-GB" sz="6500" b="1" dirty="0"/>
              <a:t>,</a:t>
            </a:r>
            <a:br>
              <a:rPr lang="en-GB" sz="6500" b="1" dirty="0"/>
            </a:br>
            <a:r>
              <a:rPr lang="en-GB" sz="6500" b="1" dirty="0"/>
              <a:t>        </a:t>
            </a:r>
            <a:r>
              <a:rPr lang="en-GB" sz="6500" b="1" dirty="0" err="1"/>
              <a:t>ry</a:t>
            </a:r>
            <a:r>
              <a:rPr lang="en-GB" sz="6500" b="1" dirty="0"/>
              <a:t> </a:t>
            </a:r>
            <a:r>
              <a:rPr lang="en-GB" sz="6500" b="1" dirty="0" err="1"/>
              <a:t>mpanaraton’i</a:t>
            </a:r>
            <a:r>
              <a:rPr lang="en-GB" sz="6500" b="1" dirty="0"/>
              <a:t> </a:t>
            </a:r>
            <a:r>
              <a:rPr lang="en-GB" sz="6500" b="1" dirty="0" err="1"/>
              <a:t>Jeso</a:t>
            </a:r>
            <a:r>
              <a:rPr lang="en-GB" sz="6500" b="1" dirty="0"/>
              <a:t>,</a:t>
            </a:r>
            <a:br>
              <a:rPr lang="en-GB" sz="6500" b="1" dirty="0"/>
            </a:br>
            <a:r>
              <a:rPr lang="en-GB" sz="6500" b="1" dirty="0"/>
              <a:t> </a:t>
            </a:r>
            <a:r>
              <a:rPr lang="en-GB" sz="6500" b="1" dirty="0" err="1"/>
              <a:t>Saina</a:t>
            </a:r>
            <a:r>
              <a:rPr lang="en-GB" sz="6500" b="1" dirty="0"/>
              <a:t> </a:t>
            </a:r>
            <a:r>
              <a:rPr lang="en-GB" sz="6500" b="1" dirty="0" err="1"/>
              <a:t>mora</a:t>
            </a:r>
            <a:r>
              <a:rPr lang="en-GB" sz="6500" b="1" dirty="0"/>
              <a:t> </a:t>
            </a:r>
            <a:r>
              <a:rPr lang="en-GB" sz="6500" b="1" dirty="0" err="1"/>
              <a:t>kivy</a:t>
            </a:r>
            <a:r>
              <a:rPr lang="en-GB" sz="6500" b="1" dirty="0"/>
              <a:t/>
            </a:r>
            <a:br>
              <a:rPr lang="en-GB" sz="6500" b="1" dirty="0"/>
            </a:br>
            <a:r>
              <a:rPr lang="en-GB" sz="6500" b="1" dirty="0"/>
              <a:t>  </a:t>
            </a:r>
            <a:r>
              <a:rPr lang="en-GB" sz="6500" b="1" dirty="0" err="1"/>
              <a:t>aoka</a:t>
            </a:r>
            <a:r>
              <a:rPr lang="en-GB" sz="6500" b="1" dirty="0"/>
              <a:t> ho </a:t>
            </a:r>
            <a:r>
              <a:rPr lang="en-GB" sz="6500" b="1" dirty="0" err="1"/>
              <a:t>lavinao</a:t>
            </a:r>
            <a:endParaRPr lang="fr-FR" sz="65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en-GB" sz="6500" b="1" dirty="0" err="1"/>
              <a:t>Ny</a:t>
            </a:r>
            <a:r>
              <a:rPr lang="en-GB" sz="6500" b="1" dirty="0"/>
              <a:t> </a:t>
            </a:r>
            <a:r>
              <a:rPr lang="en-GB" sz="6500" b="1" dirty="0" err="1"/>
              <a:t>mora</a:t>
            </a:r>
            <a:r>
              <a:rPr lang="en-GB" sz="6500" b="1" dirty="0"/>
              <a:t> </a:t>
            </a:r>
            <a:r>
              <a:rPr lang="en-GB" sz="6500" b="1" dirty="0" err="1"/>
              <a:t>kivy</a:t>
            </a:r>
            <a:r>
              <a:rPr lang="en-GB" sz="6500" b="1" dirty="0"/>
              <a:t/>
            </a:r>
            <a:br>
              <a:rPr lang="en-GB" sz="6500" b="1" dirty="0"/>
            </a:br>
            <a:r>
              <a:rPr lang="en-GB" sz="6500" b="1" dirty="0"/>
              <a:t>     </a:t>
            </a:r>
            <a:r>
              <a:rPr lang="en-GB" sz="6500" b="1" dirty="0" err="1"/>
              <a:t>dia</a:t>
            </a:r>
            <a:r>
              <a:rPr lang="en-GB" sz="6500" b="1" dirty="0"/>
              <a:t> </a:t>
            </a:r>
            <a:r>
              <a:rPr lang="en-GB" sz="6500" b="1" dirty="0" err="1"/>
              <a:t>hanenina</a:t>
            </a:r>
            <a:r>
              <a:rPr lang="en-GB" sz="6500" b="1" dirty="0"/>
              <a:t> </a:t>
            </a:r>
            <a:r>
              <a:rPr lang="en-GB" sz="6500" b="1" dirty="0" err="1"/>
              <a:t>tokoa</a:t>
            </a:r>
            <a:r>
              <a:rPr lang="en-GB" sz="6500" b="1" dirty="0"/>
              <a:t> </a:t>
            </a:r>
            <a:r>
              <a:rPr lang="en-GB" sz="6500" b="1" dirty="0" err="1"/>
              <a:t>Raiso</a:t>
            </a:r>
            <a:r>
              <a:rPr lang="en-GB" sz="6500" b="1" dirty="0"/>
              <a:t> k</a:t>
            </a:r>
            <a:r>
              <a:rPr lang="en-GB" sz="6500" b="1" i="1" dirty="0"/>
              <a:t>a</a:t>
            </a:r>
            <a:r>
              <a:rPr lang="en-GB" sz="6500" b="1" dirty="0"/>
              <a:t>  </a:t>
            </a:r>
            <a:r>
              <a:rPr lang="en-GB" sz="6500" b="1" dirty="0" err="1"/>
              <a:t>arotsahy</a:t>
            </a:r>
            <a:r>
              <a:rPr lang="en-GB" sz="6500" b="1" dirty="0"/>
              <a:t/>
            </a:r>
            <a:br>
              <a:rPr lang="en-GB" sz="6500" b="1" dirty="0"/>
            </a:br>
            <a:r>
              <a:rPr lang="en-GB" sz="6500" b="1" dirty="0"/>
              <a:t>  </a:t>
            </a:r>
            <a:r>
              <a:rPr lang="en-GB" sz="6500" b="1" dirty="0" err="1"/>
              <a:t>ny</a:t>
            </a:r>
            <a:r>
              <a:rPr lang="en-GB" sz="6500" b="1" dirty="0"/>
              <a:t> </a:t>
            </a:r>
            <a:r>
              <a:rPr lang="en-GB" sz="6500" b="1" dirty="0" err="1"/>
              <a:t>haratonao</a:t>
            </a:r>
            <a:r>
              <a:rPr lang="en-GB" sz="6500" b="1" dirty="0"/>
              <a:t>.</a:t>
            </a:r>
            <a:endParaRPr lang="fr-FR" sz="65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en-GB" sz="6500" b="1" dirty="0" err="1"/>
              <a:t>Miaingà</a:t>
            </a:r>
            <a:r>
              <a:rPr lang="en-GB" sz="6500" b="1" dirty="0"/>
              <a:t>, </a:t>
            </a:r>
            <a:r>
              <a:rPr lang="en-GB" sz="6500" b="1" dirty="0" err="1"/>
              <a:t>namako</a:t>
            </a:r>
            <a:r>
              <a:rPr lang="en-GB" sz="6500" b="1" dirty="0"/>
              <a:t> ô !</a:t>
            </a:r>
            <a:br>
              <a:rPr lang="en-GB" sz="6500" b="1" dirty="0"/>
            </a:br>
            <a:r>
              <a:rPr lang="en-GB" sz="6500" b="1" dirty="0"/>
              <a:t> </a:t>
            </a:r>
            <a:r>
              <a:rPr lang="en-GB" sz="6500" b="1" dirty="0" err="1"/>
              <a:t>Jeso</a:t>
            </a:r>
            <a:r>
              <a:rPr lang="en-GB" sz="6500" b="1" dirty="0"/>
              <a:t> no </a:t>
            </a:r>
            <a:r>
              <a:rPr lang="en-GB" sz="6500" b="1" dirty="0" err="1"/>
              <a:t>mibaiko</a:t>
            </a:r>
            <a:r>
              <a:rPr lang="en-GB" sz="6500" b="1" dirty="0"/>
              <a:t/>
            </a:r>
            <a:br>
              <a:rPr lang="en-GB" sz="6500" b="1" dirty="0"/>
            </a:br>
            <a:r>
              <a:rPr lang="en-GB" sz="6500" b="1" dirty="0"/>
              <a:t>  </a:t>
            </a:r>
            <a:r>
              <a:rPr lang="en-GB" sz="6500" b="1" dirty="0" err="1"/>
              <a:t>Mandrosoa,mandrosoa</a:t>
            </a:r>
            <a:r>
              <a:rPr lang="en-GB" sz="6500" b="1" dirty="0"/>
              <a:t>,</a:t>
            </a:r>
            <a:br>
              <a:rPr lang="en-GB" sz="6500" b="1" dirty="0"/>
            </a:br>
            <a:r>
              <a:rPr lang="en-GB" sz="6500" b="1" dirty="0"/>
              <a:t>      </a:t>
            </a:r>
            <a:r>
              <a:rPr lang="en-GB" sz="6500" b="1" dirty="0" err="1"/>
              <a:t>mandrosoa</a:t>
            </a:r>
            <a:r>
              <a:rPr lang="en-GB" sz="6500" b="1" dirty="0"/>
              <a:t> </a:t>
            </a:r>
            <a:r>
              <a:rPr lang="en-GB" sz="6500" b="1" dirty="0" err="1"/>
              <a:t>tokoa</a:t>
            </a:r>
            <a:r>
              <a:rPr lang="en-GB" sz="6500" b="1" dirty="0"/>
              <a:t> ;</a:t>
            </a:r>
            <a:endParaRPr lang="fr-FR" sz="65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en-GB" sz="6500" b="1" dirty="0" err="1"/>
              <a:t>Aza</a:t>
            </a:r>
            <a:r>
              <a:rPr lang="en-GB" sz="6500" b="1" dirty="0"/>
              <a:t> </a:t>
            </a:r>
            <a:r>
              <a:rPr lang="en-GB" sz="6500" b="1" dirty="0" err="1"/>
              <a:t>kivy</a:t>
            </a:r>
            <a:r>
              <a:rPr lang="en-GB" sz="6500" b="1" dirty="0"/>
              <a:t> </a:t>
            </a:r>
            <a:r>
              <a:rPr lang="en-GB" sz="6500" b="1" dirty="0" err="1"/>
              <a:t>ko</a:t>
            </a:r>
            <a:r>
              <a:rPr lang="en-GB" sz="6500" b="1" i="1" dirty="0" err="1"/>
              <a:t>a</a:t>
            </a:r>
            <a:r>
              <a:rPr lang="en-GB" sz="6500" b="1" dirty="0"/>
              <a:t>,</a:t>
            </a:r>
            <a:br>
              <a:rPr lang="en-GB" sz="6500" b="1" dirty="0"/>
            </a:br>
            <a:r>
              <a:rPr lang="en-GB" sz="6500" b="1" dirty="0"/>
              <a:t>    </a:t>
            </a:r>
            <a:r>
              <a:rPr lang="en-GB" sz="6500" b="1" dirty="0" err="1"/>
              <a:t>na</a:t>
            </a:r>
            <a:r>
              <a:rPr lang="en-GB" sz="6500" b="1" dirty="0"/>
              <a:t> </a:t>
            </a:r>
            <a:r>
              <a:rPr lang="en-GB" sz="6500" b="1" dirty="0" err="1"/>
              <a:t>di</a:t>
            </a:r>
            <a:r>
              <a:rPr lang="en-GB" sz="6500" b="1" i="1" dirty="0" err="1"/>
              <a:t>a</a:t>
            </a:r>
            <a:r>
              <a:rPr lang="en-GB" sz="6500" b="1" dirty="0"/>
              <a:t>  </a:t>
            </a:r>
            <a:r>
              <a:rPr lang="en-GB" sz="6500" b="1" dirty="0" err="1"/>
              <a:t>tsy</a:t>
            </a:r>
            <a:r>
              <a:rPr lang="en-GB" sz="6500" b="1" dirty="0"/>
              <a:t> </a:t>
            </a:r>
            <a:r>
              <a:rPr lang="en-GB" sz="6500" b="1" dirty="0" err="1"/>
              <a:t>mahazo</a:t>
            </a:r>
            <a:r>
              <a:rPr lang="en-GB" sz="6500" b="1" dirty="0"/>
              <a:t>:</a:t>
            </a:r>
            <a:br>
              <a:rPr lang="en-GB" sz="6500" b="1" dirty="0"/>
            </a:br>
            <a:r>
              <a:rPr lang="en-GB" sz="6500" b="1" dirty="0" err="1"/>
              <a:t>Mandrosoa</a:t>
            </a:r>
            <a:r>
              <a:rPr lang="en-GB" sz="6500" b="1" dirty="0"/>
              <a:t> </a:t>
            </a:r>
            <a:r>
              <a:rPr lang="en-GB" sz="6500" b="1" dirty="0" err="1"/>
              <a:t>amin’ny</a:t>
            </a:r>
            <a:r>
              <a:rPr lang="en-GB" sz="6500" b="1" dirty="0"/>
              <a:t>  </a:t>
            </a:r>
            <a:r>
              <a:rPr lang="en-GB" sz="6500" b="1" dirty="0" err="1"/>
              <a:t>lalina</a:t>
            </a:r>
            <a:r>
              <a:rPr lang="en-GB" sz="6500" b="1" dirty="0"/>
              <a:t> </a:t>
            </a:r>
            <a:r>
              <a:rPr lang="en-GB" sz="6500" b="1" dirty="0" err="1"/>
              <a:t>kokoa</a:t>
            </a:r>
            <a:r>
              <a:rPr lang="en-GB" sz="6500" b="1" dirty="0"/>
              <a:t>.</a:t>
            </a:r>
            <a:endParaRPr lang="fr-FR" sz="65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78</Words>
  <Application>Microsoft Office PowerPoint</Application>
  <PresentationFormat>Affichage à l'écran (16:9)</PresentationFormat>
  <Paragraphs>17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0" baseType="lpstr">
      <vt:lpstr>Arial</vt:lpstr>
      <vt:lpstr>Calibri</vt:lpstr>
      <vt:lpstr>Thème Office</vt:lpstr>
      <vt:lpstr>303  O !mandrosoa ry mpanaraton’iJeso</vt:lpstr>
      <vt:lpstr>1 .O ! mandrosoa,          ry mpanaraton’iJeso,    Izay no baiko azontsika,  ka mandrosoa</vt:lpstr>
      <vt:lpstr> Jesosy Tompo no mibaiko,    mandrosoa :    Raiso ka  arotsahy   ny haratonao.</vt:lpstr>
      <vt:lpstr>Miaingà, namako ô !  Jeso no mibaiko   Mandrosoa,mandrosoa,       mandrosoa tokoa ;</vt:lpstr>
      <vt:lpstr>Aza kivy koa,     na dia  tsy mahazo: Mandrosoa amin’ny  lalina kokoa.</vt:lpstr>
      <vt:lpstr>2. O ! mandrosoa,         ry mpanaraton’i Jeso,  Saina mora kivy   aoka ho lavinao</vt:lpstr>
      <vt:lpstr>Ny mora kivy      dia hanenina tokoa Raiso ka  arotsahy   ny haratonao.</vt:lpstr>
      <vt:lpstr>Miaingà, namako ô !  Jeso no mibaiko   Mandrosoa,mandrosoa,       mandrosoa tokoa ;</vt:lpstr>
      <vt:lpstr>Aza kivy koa,     na dia  tsy mahazo: Mandrosoa amin’ny  lalina kokoa.</vt:lpstr>
      <vt:lpstr>3 .O ! mandrosoa,       ry mpanaraton’i Jeso,    Mbola ao ny hazandrano       ho azonao ;</vt:lpstr>
      <vt:lpstr>Tsy azonao anio,        ampitso mandrosoa,    Raiso ka  arotsahy        ny haratonao. .</vt:lpstr>
      <vt:lpstr>Miaingà, namako ô !  Jeso no mibaiko   Mandrosoa,mandrosoa,       mandrosoa tokoa ;</vt:lpstr>
      <vt:lpstr>Aza kivy koa,     na dia  tsy mahazo: Mandrosoa amin’ny  lalina kokoa.</vt:lpstr>
      <vt:lpstr>4 Mba mitoera,      Jeso ao an-tsambonay    Mba ho renay lalandava   ny teninao ;</vt:lpstr>
      <vt:lpstr>Ny baikonao, ry Tompo,   hankatoavinay    Ka harotsakay izao          ny haratonay.</vt:lpstr>
      <vt:lpstr>Miaingà, namako ô !  Jeso no mibaiko   Mandrosoa,mandrosoa,       mandrosoa tokoa ;</vt:lpstr>
      <vt:lpstr>Aza kivy koa,     na dia  tsy mahazo: Mandrosoa amin’ny  lalina kokoa.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md</dc:creator>
  <cp:lastModifiedBy>Gaming</cp:lastModifiedBy>
  <cp:revision>8</cp:revision>
  <dcterms:created xsi:type="dcterms:W3CDTF">2014-08-06T12:53:05Z</dcterms:created>
  <dcterms:modified xsi:type="dcterms:W3CDTF">2024-08-04T07:03:37Z</dcterms:modified>
</cp:coreProperties>
</file>