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71" r:id="rId9"/>
    <p:sldId id="273" r:id="rId10"/>
    <p:sldId id="265" r:id="rId11"/>
    <p:sldId id="269" r:id="rId12"/>
    <p:sldId id="270" r:id="rId13"/>
    <p:sldId id="272" r:id="rId14"/>
  </p:sldIdLst>
  <p:sldSz cx="12192000" cy="6858000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15/09/2024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151784" y="4786322"/>
            <a:ext cx="350046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Afafazo</a:t>
            </a:r>
            <a:endParaRPr lang="fr-FR" sz="7200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47528" y="980728"/>
            <a:ext cx="7776864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FF18</a:t>
            </a:r>
            <a:endParaRPr lang="fr-FR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8680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dirty="0" smtClean="0"/>
              <a:t>3.Raha </a:t>
            </a:r>
            <a:r>
              <a:rPr lang="en-US" sz="8800" b="1" dirty="0"/>
              <a:t>ho </a:t>
            </a:r>
            <a:r>
              <a:rPr lang="en-US" sz="8800" b="1" dirty="0" err="1"/>
              <a:t>avy</a:t>
            </a:r>
            <a:r>
              <a:rPr lang="en-US" sz="8800" b="1" dirty="0"/>
              <a:t> </a:t>
            </a:r>
            <a:r>
              <a:rPr lang="en-US" sz="8800" b="1" dirty="0" err="1"/>
              <a:t>ny</a:t>
            </a:r>
            <a:r>
              <a:rPr lang="en-US" sz="8800" b="1" dirty="0"/>
              <a:t> </a:t>
            </a:r>
            <a:r>
              <a:rPr lang="en-US" sz="8800" b="1" dirty="0" err="1"/>
              <a:t>fotoana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en-US" sz="8800" b="1" dirty="0" err="1"/>
              <a:t>Hodianao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en-US" sz="8800" b="1" dirty="0" err="1"/>
              <a:t>Amim-boninahitra</a:t>
            </a:r>
            <a:r>
              <a:rPr lang="en-US" sz="8800" b="1" dirty="0"/>
              <a:t/>
            </a:r>
            <a:br>
              <a:rPr lang="en-US" sz="8800" b="1" dirty="0"/>
            </a:br>
            <a:r>
              <a:rPr lang="en-US" sz="8800" b="1" dirty="0"/>
              <a:t>Ho </a:t>
            </a:r>
            <a:r>
              <a:rPr lang="en-US" sz="8800" b="1" dirty="0" err="1"/>
              <a:t>ao</a:t>
            </a:r>
            <a:r>
              <a:rPr lang="en-US" sz="8800" b="1" dirty="0"/>
              <a:t> </a:t>
            </a:r>
            <a:r>
              <a:rPr lang="en-US" sz="8800" b="1" dirty="0" smtClean="0"/>
              <a:t>an-</a:t>
            </a:r>
            <a:r>
              <a:rPr lang="en-US" sz="8800" b="1" dirty="0" err="1" smtClean="0"/>
              <a:t>tranon</a:t>
            </a:r>
            <a:r>
              <a:rPr lang="en-US" sz="8800" b="1" dirty="0" smtClean="0"/>
              <a:t>-</a:t>
            </a:r>
            <a:r>
              <a:rPr lang="en-US" sz="8800" b="1" dirty="0" err="1" smtClean="0"/>
              <a:t>dRay</a:t>
            </a:r>
            <a:endParaRPr lang="fr-FR" sz="8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769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 smtClean="0"/>
              <a:t>Tsy</a:t>
            </a:r>
            <a:r>
              <a:rPr lang="en-US" sz="7200" b="1" dirty="0" smtClean="0"/>
              <a:t> </a:t>
            </a:r>
            <a:r>
              <a:rPr lang="en-US" sz="7200" b="1" dirty="0" err="1"/>
              <a:t>hatahotra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/>
              <a:t>Na </a:t>
            </a:r>
            <a:r>
              <a:rPr lang="en-US" sz="7200" b="1" dirty="0" err="1"/>
              <a:t>hangovitra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err="1"/>
              <a:t>lanao</a:t>
            </a:r>
            <a:r>
              <a:rPr lang="en-US" sz="7200" b="1" dirty="0"/>
              <a:t>, </a:t>
            </a:r>
            <a:r>
              <a:rPr lang="en-US" sz="7200" b="1" dirty="0" err="1"/>
              <a:t>raha</a:t>
            </a:r>
            <a:r>
              <a:rPr lang="en-US" sz="7200" b="1" dirty="0"/>
              <a:t> </a:t>
            </a:r>
            <a:r>
              <a:rPr lang="en-US" sz="7200" b="1" dirty="0" err="1"/>
              <a:t>madio</a:t>
            </a:r>
            <a:r>
              <a:rPr lang="en-US" sz="7200" b="1" dirty="0"/>
              <a:t> </a:t>
            </a:r>
            <a:r>
              <a:rPr lang="en-US" sz="7200" b="1" dirty="0" err="1"/>
              <a:t>fo</a:t>
            </a:r>
            <a:r>
              <a:rPr lang="en-US" sz="7200" b="1" dirty="0"/>
              <a:t> (</a:t>
            </a:r>
            <a:r>
              <a:rPr lang="en-US" sz="7200" b="1" dirty="0" err="1"/>
              <a:t>Ary</a:t>
            </a:r>
            <a:r>
              <a:rPr lang="en-US" sz="7200" b="1" dirty="0"/>
              <a:t> </a:t>
            </a:r>
            <a:r>
              <a:rPr lang="en-US" sz="7200" b="1" dirty="0" err="1"/>
              <a:t>koa</a:t>
            </a:r>
            <a:r>
              <a:rPr lang="en-US" sz="7200" b="1" dirty="0"/>
              <a:t>)</a:t>
            </a:r>
            <a:br>
              <a:rPr lang="en-US" sz="7200" b="1" dirty="0"/>
            </a:br>
            <a:r>
              <a:rPr lang="en-US" sz="7200" b="1" dirty="0" err="1"/>
              <a:t>Satroboninahitra</a:t>
            </a:r>
            <a:r>
              <a:rPr lang="en-US" sz="7200" b="1" dirty="0"/>
              <a:t/>
            </a:r>
            <a:br>
              <a:rPr lang="en-US" sz="7200" b="1" dirty="0"/>
            </a:br>
            <a:r>
              <a:rPr lang="en-US" sz="7200" b="1" dirty="0" err="1"/>
              <a:t>Tsy</a:t>
            </a:r>
            <a:r>
              <a:rPr lang="en-US" sz="7200" b="1" dirty="0"/>
              <a:t> </a:t>
            </a:r>
            <a:r>
              <a:rPr lang="en-US" sz="7200" b="1" dirty="0" err="1"/>
              <a:t>mba</a:t>
            </a:r>
            <a:r>
              <a:rPr lang="en-US" sz="7200" b="1" dirty="0"/>
              <a:t> Io</a:t>
            </a:r>
            <a:br>
              <a:rPr lang="en-US" sz="7200" b="1" dirty="0"/>
            </a:br>
            <a:r>
              <a:rPr lang="en-US" sz="7200" b="1" dirty="0"/>
              <a:t>No </a:t>
            </a:r>
            <a:r>
              <a:rPr lang="en-US" sz="7200" b="1" dirty="0" err="1"/>
              <a:t>an’ny</a:t>
            </a:r>
            <a:r>
              <a:rPr lang="en-US" sz="7200" b="1" dirty="0"/>
              <a:t> </a:t>
            </a:r>
            <a:r>
              <a:rPr lang="en-US" sz="7200" b="1" dirty="0" err="1"/>
              <a:t>mpanompo</a:t>
            </a:r>
            <a:r>
              <a:rPr lang="en-US" sz="7200" b="1" dirty="0"/>
              <a:t> </a:t>
            </a:r>
            <a:r>
              <a:rPr lang="en-US" sz="7200" b="1" dirty="0" err="1" smtClean="0"/>
              <a:t>mahasoa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726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671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/>
              <a:t>Fihatsarambelatsihy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Aok’izay</a:t>
            </a:r>
            <a:r>
              <a:rPr lang="en-US" sz="8000" b="1" i="1" dirty="0"/>
              <a:t> </a:t>
            </a:r>
            <a:r>
              <a:rPr lang="en-US" sz="8000" b="1" i="1" dirty="0" err="1"/>
              <a:t>dieny</a:t>
            </a:r>
            <a:r>
              <a:rPr lang="en-US" sz="8000" b="1" i="1" dirty="0"/>
              <a:t> </a:t>
            </a:r>
            <a:r>
              <a:rPr lang="en-US" sz="8000" b="1" i="1" dirty="0" err="1"/>
              <a:t>ety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Fahafaham-baraka</a:t>
            </a:r>
            <a:r>
              <a:rPr lang="en-US" sz="8000" b="1" i="1" dirty="0"/>
              <a:t> ho </a:t>
            </a:r>
            <a:r>
              <a:rPr lang="en-US" sz="8000" b="1" i="1" dirty="0" err="1"/>
              <a:t>anao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Ka</a:t>
            </a:r>
            <a:r>
              <a:rPr lang="en-US" sz="8000" b="1" i="1" dirty="0"/>
              <a:t> </a:t>
            </a:r>
            <a:r>
              <a:rPr lang="en-US" sz="8000" b="1" i="1" dirty="0" err="1" smtClean="0"/>
              <a:t>ialao</a:t>
            </a:r>
            <a:endParaRPr lang="fr-FR" sz="8000" b="1" i="1" dirty="0"/>
          </a:p>
        </p:txBody>
      </p:sp>
    </p:spTree>
    <p:extLst>
      <p:ext uri="{BB962C8B-B14F-4D97-AF65-F5344CB8AC3E}">
        <p14:creationId xmlns:p14="http://schemas.microsoft.com/office/powerpoint/2010/main" val="267030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i="1" dirty="0" err="1" smtClean="0"/>
              <a:t>Raha</a:t>
            </a:r>
            <a:r>
              <a:rPr lang="en-US" sz="8800" b="1" i="1" dirty="0" smtClean="0"/>
              <a:t> </a:t>
            </a:r>
            <a:r>
              <a:rPr lang="en-US" sz="8800" b="1" i="1" dirty="0" err="1"/>
              <a:t>toa</a:t>
            </a:r>
            <a:r>
              <a:rPr lang="en-US" sz="8800" b="1" i="1" dirty="0"/>
              <a:t> </a:t>
            </a:r>
            <a:r>
              <a:rPr lang="en-US" sz="8800" b="1" i="1" dirty="0" err="1"/>
              <a:t>tianao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/>
              <a:t>Ho </a:t>
            </a:r>
            <a:r>
              <a:rPr lang="en-US" sz="8800" b="1" i="1" dirty="0" err="1"/>
              <a:t>voavonjy</a:t>
            </a:r>
            <a:r>
              <a:rPr lang="en-US" sz="8800" b="1" i="1" dirty="0"/>
              <a:t> </a:t>
            </a:r>
            <a:r>
              <a:rPr lang="en-US" sz="8800" b="1" i="1" dirty="0" err="1"/>
              <a:t>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 err="1"/>
              <a:t>Afafazo</a:t>
            </a:r>
            <a:r>
              <a:rPr lang="en-US" sz="8800" b="1" i="1" dirty="0"/>
              <a:t> ‘</a:t>
            </a:r>
            <a:r>
              <a:rPr lang="en-US" sz="8800" b="1" i="1" dirty="0" err="1"/>
              <a:t>zay</a:t>
            </a:r>
            <a:r>
              <a:rPr lang="en-US" sz="8800" b="1" i="1" dirty="0"/>
              <a:t> </a:t>
            </a:r>
            <a:r>
              <a:rPr lang="en-US" sz="8800" b="1" i="1" dirty="0" err="1"/>
              <a:t>voa</a:t>
            </a:r>
            <a:r>
              <a:rPr lang="en-US" sz="8800" b="1" i="1" dirty="0"/>
              <a:t> </a:t>
            </a:r>
            <a:r>
              <a:rPr lang="en-US" sz="8800" b="1" i="1" dirty="0" err="1"/>
              <a:t>mendrika</a:t>
            </a:r>
            <a:r>
              <a:rPr lang="en-US" sz="8800" b="1" i="1" dirty="0"/>
              <a:t> (</a:t>
            </a:r>
            <a:r>
              <a:rPr lang="en-US" sz="8800" b="1" i="1" dirty="0" err="1"/>
              <a:t>Mendrika</a:t>
            </a:r>
            <a:r>
              <a:rPr lang="en-US" sz="8800" b="1" i="1" dirty="0"/>
              <a:t>)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91732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0045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/>
              <a:t>1. </a:t>
            </a:r>
            <a:r>
              <a:rPr lang="en-US" sz="8000" b="1" dirty="0" err="1"/>
              <a:t>Raha</a:t>
            </a:r>
            <a:r>
              <a:rPr lang="en-US" sz="8000" b="1" dirty="0"/>
              <a:t> </a:t>
            </a:r>
            <a:r>
              <a:rPr lang="en-US" sz="8000" b="1" dirty="0" err="1"/>
              <a:t>tonga</a:t>
            </a:r>
            <a:r>
              <a:rPr lang="en-US" sz="8000" b="1" dirty="0"/>
              <a:t> </a:t>
            </a:r>
            <a:r>
              <a:rPr lang="en-US" sz="8000" b="1" dirty="0" err="1"/>
              <a:t>ny</a:t>
            </a:r>
            <a:r>
              <a:rPr lang="en-US" sz="8000" b="1" dirty="0"/>
              <a:t> </a:t>
            </a:r>
            <a:r>
              <a:rPr lang="en-US" sz="8000" b="1" dirty="0" err="1"/>
              <a:t>andro</a:t>
            </a:r>
            <a:r>
              <a:rPr lang="en-US" sz="8000" b="1" dirty="0"/>
              <a:t> </a:t>
            </a:r>
            <a:r>
              <a:rPr lang="en-US" sz="8000" b="1" dirty="0" err="1"/>
              <a:t>izay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Itsarana</a:t>
            </a:r>
            <a:r>
              <a:rPr lang="en-US" sz="8000" b="1" dirty="0"/>
              <a:t> </a:t>
            </a:r>
            <a:r>
              <a:rPr lang="en-US" sz="8000" b="1" dirty="0" err="1"/>
              <a:t>anao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Amin’izay</a:t>
            </a:r>
            <a:r>
              <a:rPr lang="en-US" sz="8000" b="1" dirty="0"/>
              <a:t> </a:t>
            </a:r>
            <a:r>
              <a:rPr lang="en-US" sz="8000" b="1" dirty="0" err="1"/>
              <a:t>fotoana</a:t>
            </a:r>
            <a:r>
              <a:rPr lang="en-US" sz="8000" b="1" dirty="0"/>
              <a:t> </a:t>
            </a:r>
            <a:r>
              <a:rPr lang="en-US" sz="8000" b="1" dirty="0" err="1"/>
              <a:t>izay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Adinina</a:t>
            </a:r>
            <a:r>
              <a:rPr lang="en-US" sz="8000" b="1" dirty="0"/>
              <a:t> </a:t>
            </a:r>
            <a:r>
              <a:rPr lang="en-US" sz="8000" b="1" dirty="0" err="1" smtClean="0"/>
              <a:t>ianao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8864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 err="1" smtClean="0"/>
              <a:t>Ka</a:t>
            </a:r>
            <a:r>
              <a:rPr lang="en-US" sz="6600" b="1" dirty="0" smtClean="0"/>
              <a:t> </a:t>
            </a:r>
            <a:r>
              <a:rPr lang="en-US" sz="6600" b="1" dirty="0" err="1"/>
              <a:t>hiatrika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Ilay</a:t>
            </a:r>
            <a:r>
              <a:rPr lang="en-US" sz="6600" b="1" dirty="0"/>
              <a:t> </a:t>
            </a:r>
            <a:r>
              <a:rPr lang="en-US" sz="6600" b="1" dirty="0" err="1"/>
              <a:t>Mpanjakanao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Efa</a:t>
            </a:r>
            <a:r>
              <a:rPr lang="en-US" sz="6600" b="1" dirty="0"/>
              <a:t> </a:t>
            </a:r>
            <a:r>
              <a:rPr lang="en-US" sz="6600" b="1" dirty="0" err="1"/>
              <a:t>vonona</a:t>
            </a:r>
            <a:r>
              <a:rPr lang="en-US" sz="6600" b="1" dirty="0"/>
              <a:t> </a:t>
            </a:r>
            <a:r>
              <a:rPr lang="en-US" sz="6600" b="1" dirty="0" err="1"/>
              <a:t>ve</a:t>
            </a:r>
            <a:r>
              <a:rPr lang="en-US" sz="6600" b="1" dirty="0"/>
              <a:t> </a:t>
            </a:r>
            <a:r>
              <a:rPr lang="en-US" sz="6600" b="1" dirty="0" err="1"/>
              <a:t>ianao</a:t>
            </a:r>
            <a:r>
              <a:rPr lang="en-US" sz="6600" b="1" dirty="0"/>
              <a:t> ?(</a:t>
            </a:r>
            <a:r>
              <a:rPr lang="en-US" sz="6600" b="1" dirty="0" err="1"/>
              <a:t>Ary</a:t>
            </a:r>
            <a:r>
              <a:rPr lang="en-US" sz="6600" b="1" dirty="0"/>
              <a:t> </a:t>
            </a:r>
            <a:r>
              <a:rPr lang="en-US" sz="6600" b="1" dirty="0" err="1"/>
              <a:t>koa</a:t>
            </a:r>
            <a:r>
              <a:rPr lang="en-US" sz="6600" b="1" dirty="0"/>
              <a:t>)</a:t>
            </a:r>
            <a:br>
              <a:rPr lang="en-US" sz="6600" b="1" dirty="0"/>
            </a:br>
            <a:r>
              <a:rPr lang="en-US" sz="6600" b="1" dirty="0" err="1"/>
              <a:t>Efa</a:t>
            </a:r>
            <a:r>
              <a:rPr lang="en-US" sz="6600" b="1" dirty="0"/>
              <a:t> </a:t>
            </a:r>
            <a:r>
              <a:rPr lang="en-US" sz="6600" b="1" dirty="0" err="1"/>
              <a:t>ampy</a:t>
            </a:r>
            <a:r>
              <a:rPr lang="en-US" sz="6600" b="1" dirty="0"/>
              <a:t> </a:t>
            </a:r>
            <a:r>
              <a:rPr lang="en-US" sz="6600" b="1" dirty="0" err="1"/>
              <a:t>ve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/>
              <a:t>‘</a:t>
            </a:r>
            <a:r>
              <a:rPr lang="en-US" sz="6600" b="1" dirty="0" err="1"/>
              <a:t>Zay</a:t>
            </a:r>
            <a:r>
              <a:rPr lang="en-US" sz="6600" b="1" dirty="0"/>
              <a:t> </a:t>
            </a:r>
            <a:r>
              <a:rPr lang="en-US" sz="6600" b="1" dirty="0" err="1"/>
              <a:t>anananao</a:t>
            </a: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 err="1"/>
              <a:t>Hiatrehanao</a:t>
            </a:r>
            <a:r>
              <a:rPr lang="en-US" sz="6600" b="1" dirty="0"/>
              <a:t> </a:t>
            </a:r>
            <a:r>
              <a:rPr lang="en-US" sz="6600" b="1" dirty="0" err="1"/>
              <a:t>ny</a:t>
            </a:r>
            <a:r>
              <a:rPr lang="en-US" sz="6600" b="1" dirty="0"/>
              <a:t> </a:t>
            </a:r>
            <a:r>
              <a:rPr lang="en-US" sz="6600" b="1" dirty="0" err="1"/>
              <a:t>Tomponao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411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671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/>
              <a:t>Fihatsarambelatsihy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Aok’izay</a:t>
            </a:r>
            <a:r>
              <a:rPr lang="en-US" sz="8000" b="1" i="1" dirty="0"/>
              <a:t> </a:t>
            </a:r>
            <a:r>
              <a:rPr lang="en-US" sz="8000" b="1" i="1" dirty="0" err="1"/>
              <a:t>dieny</a:t>
            </a:r>
            <a:r>
              <a:rPr lang="en-US" sz="8000" b="1" i="1" dirty="0"/>
              <a:t> </a:t>
            </a:r>
            <a:r>
              <a:rPr lang="en-US" sz="8000" b="1" i="1" dirty="0" err="1"/>
              <a:t>ety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Fahafaham-baraka</a:t>
            </a:r>
            <a:r>
              <a:rPr lang="en-US" sz="8000" b="1" i="1" dirty="0"/>
              <a:t> ho </a:t>
            </a:r>
            <a:r>
              <a:rPr lang="en-US" sz="8000" b="1" i="1" dirty="0" err="1"/>
              <a:t>anao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Ka</a:t>
            </a:r>
            <a:r>
              <a:rPr lang="en-US" sz="8000" b="1" i="1" dirty="0"/>
              <a:t> </a:t>
            </a:r>
            <a:r>
              <a:rPr lang="en-US" sz="8000" b="1" i="1" dirty="0" err="1" smtClean="0"/>
              <a:t>ialao</a:t>
            </a:r>
            <a:endParaRPr lang="fr-FR" sz="8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i="1" dirty="0" err="1" smtClean="0"/>
              <a:t>Raha</a:t>
            </a:r>
            <a:r>
              <a:rPr lang="en-US" sz="8800" b="1" i="1" dirty="0" smtClean="0"/>
              <a:t> </a:t>
            </a:r>
            <a:r>
              <a:rPr lang="en-US" sz="8800" b="1" i="1" dirty="0" err="1"/>
              <a:t>toa</a:t>
            </a:r>
            <a:r>
              <a:rPr lang="en-US" sz="8800" b="1" i="1" dirty="0"/>
              <a:t> </a:t>
            </a:r>
            <a:r>
              <a:rPr lang="en-US" sz="8800" b="1" i="1" dirty="0" err="1"/>
              <a:t>tianao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/>
              <a:t>Ho </a:t>
            </a:r>
            <a:r>
              <a:rPr lang="en-US" sz="8800" b="1" i="1" dirty="0" err="1"/>
              <a:t>voavonjy</a:t>
            </a:r>
            <a:r>
              <a:rPr lang="en-US" sz="8800" b="1" i="1" dirty="0"/>
              <a:t> </a:t>
            </a:r>
            <a:r>
              <a:rPr lang="en-US" sz="8800" b="1" i="1" dirty="0" err="1"/>
              <a:t>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 err="1"/>
              <a:t>Afafazo</a:t>
            </a:r>
            <a:r>
              <a:rPr lang="en-US" sz="8800" b="1" i="1" dirty="0"/>
              <a:t> ‘</a:t>
            </a:r>
            <a:r>
              <a:rPr lang="en-US" sz="8800" b="1" i="1" dirty="0" err="1"/>
              <a:t>zay</a:t>
            </a:r>
            <a:r>
              <a:rPr lang="en-US" sz="8800" b="1" i="1" dirty="0"/>
              <a:t> </a:t>
            </a:r>
            <a:r>
              <a:rPr lang="en-US" sz="8800" b="1" i="1" dirty="0" err="1"/>
              <a:t>voa</a:t>
            </a:r>
            <a:r>
              <a:rPr lang="en-US" sz="8800" b="1" i="1" dirty="0"/>
              <a:t> </a:t>
            </a:r>
            <a:r>
              <a:rPr lang="en-US" sz="8800" b="1" i="1" dirty="0" err="1"/>
              <a:t>mendrika</a:t>
            </a:r>
            <a:r>
              <a:rPr lang="en-US" sz="8800" b="1" i="1" dirty="0"/>
              <a:t> (</a:t>
            </a:r>
            <a:r>
              <a:rPr lang="en-US" sz="8800" b="1" i="1" dirty="0" err="1"/>
              <a:t>Mendrika</a:t>
            </a:r>
            <a:r>
              <a:rPr lang="en-US" sz="8800" b="1" i="1" dirty="0"/>
              <a:t>)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220033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52" y="90872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/>
              <a:t>2. </a:t>
            </a:r>
            <a:r>
              <a:rPr lang="en-US" sz="8000" b="1" dirty="0" err="1"/>
              <a:t>Raha</a:t>
            </a:r>
            <a:r>
              <a:rPr lang="en-US" sz="8000" b="1" dirty="0"/>
              <a:t> </a:t>
            </a:r>
            <a:r>
              <a:rPr lang="en-US" sz="8000" b="1" dirty="0" err="1"/>
              <a:t>tonga</a:t>
            </a:r>
            <a:r>
              <a:rPr lang="en-US" sz="8000" b="1" dirty="0"/>
              <a:t> </a:t>
            </a:r>
            <a:r>
              <a:rPr lang="en-US" sz="8000" b="1" dirty="0" err="1"/>
              <a:t>ny</a:t>
            </a:r>
            <a:r>
              <a:rPr lang="en-US" sz="8000" b="1" dirty="0"/>
              <a:t> </a:t>
            </a:r>
            <a:r>
              <a:rPr lang="en-US" sz="8000" b="1" dirty="0" err="1"/>
              <a:t>andro</a:t>
            </a:r>
            <a:r>
              <a:rPr lang="en-US" sz="8000" b="1" dirty="0"/>
              <a:t> </a:t>
            </a:r>
            <a:r>
              <a:rPr lang="en-US" sz="8000" b="1" dirty="0" err="1"/>
              <a:t>izay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Itsarana</a:t>
            </a:r>
            <a:r>
              <a:rPr lang="en-US" sz="8000" b="1" dirty="0"/>
              <a:t> </a:t>
            </a:r>
            <a:r>
              <a:rPr lang="en-US" sz="8000" b="1" dirty="0" err="1"/>
              <a:t>anao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Amin’izay</a:t>
            </a:r>
            <a:r>
              <a:rPr lang="en-US" sz="8000" b="1" dirty="0"/>
              <a:t> </a:t>
            </a:r>
            <a:r>
              <a:rPr lang="en-US" sz="8000" b="1" dirty="0" err="1"/>
              <a:t>fotoana</a:t>
            </a:r>
            <a:r>
              <a:rPr lang="en-US" sz="8000" b="1" dirty="0"/>
              <a:t> </a:t>
            </a:r>
            <a:r>
              <a:rPr lang="en-US" sz="8000" b="1" dirty="0" err="1"/>
              <a:t>izay</a:t>
            </a:r>
            <a:r>
              <a:rPr lang="en-US" sz="8000" b="1" dirty="0"/>
              <a:t/>
            </a:r>
            <a:br>
              <a:rPr lang="en-US" sz="8000" b="1" dirty="0"/>
            </a:br>
            <a:r>
              <a:rPr lang="en-US" sz="8000" b="1" dirty="0" err="1"/>
              <a:t>Adinina</a:t>
            </a:r>
            <a:r>
              <a:rPr lang="en-US" sz="8000" b="1" dirty="0"/>
              <a:t> </a:t>
            </a:r>
            <a:r>
              <a:rPr lang="en-US" sz="8000" b="1" dirty="0" err="1" smtClean="0"/>
              <a:t>ianao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2429" y="302359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 smtClean="0"/>
              <a:t>Efa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ampy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ve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‘</a:t>
            </a:r>
            <a:r>
              <a:rPr lang="en-US" sz="6000" b="1" dirty="0" err="1" smtClean="0"/>
              <a:t>Zay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nafafinao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Mba</a:t>
            </a:r>
            <a:r>
              <a:rPr lang="en-US" sz="6000" b="1" dirty="0" smtClean="0"/>
              <a:t> ho </a:t>
            </a:r>
            <a:r>
              <a:rPr lang="en-US" sz="6000" b="1" dirty="0" err="1" smtClean="0"/>
              <a:t>voa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mendrika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tokoa</a:t>
            </a:r>
            <a:r>
              <a:rPr lang="en-US" sz="6000" b="1" dirty="0" smtClean="0"/>
              <a:t> ?(</a:t>
            </a:r>
            <a:r>
              <a:rPr lang="en-US" sz="6000" b="1" dirty="0" err="1" smtClean="0"/>
              <a:t>Ary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koa</a:t>
            </a:r>
            <a:r>
              <a:rPr lang="en-US" sz="6000" b="1" dirty="0" smtClean="0"/>
              <a:t>)</a:t>
            </a:r>
            <a:br>
              <a:rPr lang="en-US" sz="6000" b="1" dirty="0" smtClean="0"/>
            </a:br>
            <a:r>
              <a:rPr lang="en-US" sz="6000" b="1" dirty="0" err="1" smtClean="0"/>
              <a:t>Efa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tontosa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ve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Ny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anjaranao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err="1" smtClean="0"/>
              <a:t>Tsy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hahameloka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anao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rahatrizay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5165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36712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i="1" dirty="0" err="1" smtClean="0"/>
              <a:t>Fihatsarambelatsihy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Aok’izay</a:t>
            </a:r>
            <a:r>
              <a:rPr lang="en-US" sz="8000" b="1" i="1" dirty="0"/>
              <a:t> </a:t>
            </a:r>
            <a:r>
              <a:rPr lang="en-US" sz="8000" b="1" i="1" dirty="0" err="1"/>
              <a:t>dieny</a:t>
            </a:r>
            <a:r>
              <a:rPr lang="en-US" sz="8000" b="1" i="1" dirty="0"/>
              <a:t> </a:t>
            </a:r>
            <a:r>
              <a:rPr lang="en-US" sz="8000" b="1" i="1" dirty="0" err="1"/>
              <a:t>ety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Fahafaham-baraka</a:t>
            </a:r>
            <a:r>
              <a:rPr lang="en-US" sz="8000" b="1" i="1" dirty="0"/>
              <a:t> ho </a:t>
            </a:r>
            <a:r>
              <a:rPr lang="en-US" sz="8000" b="1" i="1" dirty="0" err="1"/>
              <a:t>anao</a:t>
            </a:r>
            <a:r>
              <a:rPr lang="en-US" sz="8000" b="1" i="1" dirty="0"/>
              <a:t/>
            </a:r>
            <a:br>
              <a:rPr lang="en-US" sz="8000" b="1" i="1" dirty="0"/>
            </a:br>
            <a:r>
              <a:rPr lang="en-US" sz="8000" b="1" i="1" dirty="0" err="1"/>
              <a:t>Ka</a:t>
            </a:r>
            <a:r>
              <a:rPr lang="en-US" sz="8000" b="1" i="1" dirty="0"/>
              <a:t> </a:t>
            </a:r>
            <a:r>
              <a:rPr lang="en-US" sz="8000" b="1" i="1" dirty="0" err="1" smtClean="0"/>
              <a:t>ialao</a:t>
            </a:r>
            <a:endParaRPr lang="fr-FR" sz="8000" b="1" i="1" dirty="0"/>
          </a:p>
        </p:txBody>
      </p:sp>
    </p:spTree>
    <p:extLst>
      <p:ext uri="{BB962C8B-B14F-4D97-AF65-F5344CB8AC3E}">
        <p14:creationId xmlns:p14="http://schemas.microsoft.com/office/powerpoint/2010/main" val="6868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6672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 b="1" i="1" dirty="0" err="1" smtClean="0"/>
              <a:t>Raha</a:t>
            </a:r>
            <a:r>
              <a:rPr lang="en-US" sz="8800" b="1" i="1" dirty="0" smtClean="0"/>
              <a:t> </a:t>
            </a:r>
            <a:r>
              <a:rPr lang="en-US" sz="8800" b="1" i="1" dirty="0" err="1"/>
              <a:t>toa</a:t>
            </a:r>
            <a:r>
              <a:rPr lang="en-US" sz="8800" b="1" i="1" dirty="0"/>
              <a:t> </a:t>
            </a:r>
            <a:r>
              <a:rPr lang="en-US" sz="8800" b="1" i="1" dirty="0" err="1"/>
              <a:t>tianao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/>
              <a:t>Ho </a:t>
            </a:r>
            <a:r>
              <a:rPr lang="en-US" sz="8800" b="1" i="1" dirty="0" err="1"/>
              <a:t>voavonjy</a:t>
            </a:r>
            <a:r>
              <a:rPr lang="en-US" sz="8800" b="1" i="1" dirty="0"/>
              <a:t> </a:t>
            </a:r>
            <a:r>
              <a:rPr lang="en-US" sz="8800" b="1" i="1" dirty="0" err="1"/>
              <a:t>ianao</a:t>
            </a:r>
            <a:r>
              <a:rPr lang="en-US" sz="8800" b="1" i="1" dirty="0"/>
              <a:t/>
            </a:r>
            <a:br>
              <a:rPr lang="en-US" sz="8800" b="1" i="1" dirty="0"/>
            </a:br>
            <a:r>
              <a:rPr lang="en-US" sz="8800" b="1" i="1" dirty="0" err="1"/>
              <a:t>Afafazo</a:t>
            </a:r>
            <a:r>
              <a:rPr lang="en-US" sz="8800" b="1" i="1" dirty="0"/>
              <a:t> ‘</a:t>
            </a:r>
            <a:r>
              <a:rPr lang="en-US" sz="8800" b="1" i="1" dirty="0" err="1"/>
              <a:t>zay</a:t>
            </a:r>
            <a:r>
              <a:rPr lang="en-US" sz="8800" b="1" i="1" dirty="0"/>
              <a:t> </a:t>
            </a:r>
            <a:r>
              <a:rPr lang="en-US" sz="8800" b="1" i="1" dirty="0" err="1"/>
              <a:t>voa</a:t>
            </a:r>
            <a:r>
              <a:rPr lang="en-US" sz="8800" b="1" i="1" dirty="0"/>
              <a:t> </a:t>
            </a:r>
            <a:r>
              <a:rPr lang="en-US" sz="8800" b="1" i="1" dirty="0" err="1"/>
              <a:t>mendrika</a:t>
            </a:r>
            <a:r>
              <a:rPr lang="en-US" sz="8800" b="1" i="1" dirty="0"/>
              <a:t> (</a:t>
            </a:r>
            <a:r>
              <a:rPr lang="en-US" sz="8800" b="1" i="1" dirty="0" err="1"/>
              <a:t>Mendrika</a:t>
            </a:r>
            <a:r>
              <a:rPr lang="en-US" sz="8800" b="1" i="1" dirty="0"/>
              <a:t>)</a:t>
            </a:r>
            <a:endParaRPr lang="fr-FR" sz="8800" b="1" i="1" dirty="0"/>
          </a:p>
        </p:txBody>
      </p:sp>
    </p:spTree>
    <p:extLst>
      <p:ext uri="{BB962C8B-B14F-4D97-AF65-F5344CB8AC3E}">
        <p14:creationId xmlns:p14="http://schemas.microsoft.com/office/powerpoint/2010/main" val="42660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tiguïté">
  <a:themeElements>
    <a:clrScheme name="Contiguïté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tiguïté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78</TotalTime>
  <Words>40</Words>
  <Application>Microsoft Office PowerPoint</Application>
  <PresentationFormat>Grand écran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Contiguïté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21</cp:revision>
  <dcterms:created xsi:type="dcterms:W3CDTF">2012-12-15T15:29:56Z</dcterms:created>
  <dcterms:modified xsi:type="dcterms:W3CDTF">2024-09-15T05:17:29Z</dcterms:modified>
</cp:coreProperties>
</file>