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sldIdLst>
    <p:sldId id="256" r:id="rId3"/>
    <p:sldId id="259" r:id="rId4"/>
    <p:sldId id="260" r:id="rId5"/>
    <p:sldId id="257" r:id="rId6"/>
    <p:sldId id="261" r:id="rId7"/>
    <p:sldId id="258" r:id="rId8"/>
    <p:sldId id="262" r:id="rId9"/>
  </p:sldIdLst>
  <p:sldSz cx="12192000" cy="6858000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9F3E5-268B-4768-A666-EEDB91F2964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9D384-42E7-4F9C-8545-414CACF21E0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307B7-300D-4CD5-8B0B-6E7E3B5109B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8C038-ABCE-40CF-B6D6-39E7334B163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E48C2-4A9A-4369-AF47-80024E93EA1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3C7F3-13E4-445D-9634-31DE6AEE586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800D1-41F2-4F34-A347-0C6444A1B44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F5762-7D1E-4027-9494-B7FD4F6B11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4C167-BB9E-4277-9C72-7CB78204B7B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01EBC-467B-4D64-96BB-9EBD72FB9A9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0934D-58D8-4ECE-88AF-39E0157C853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FCA9A-A4CA-40FA-8633-42E33F06E1E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08462-D643-4685-A385-1FB16911303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2C22D-9EE4-405B-B0B2-99689B056FA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D2836-D9C6-4C09-988A-A8DDF21491B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A919D-C994-4ABD-9FF7-13B8F3D4DE8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29BA3-E7B4-45BD-8F42-B8F2A4A6A09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2A502-26F6-4917-B01D-DAAF278F740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A9004-A52E-4189-ABEB-FAC553566EC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1B205-BA1F-46D1-8825-940FEBD9E03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80112-3C77-4A1F-9180-07B125EA413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71731-8A27-4DBE-A642-BF21C417B18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4080B0F-1049-4076-A54A-2A89E914342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77C5E0D-41D1-4D80-955E-11D3C13C7F2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3472" y="1289715"/>
            <a:ext cx="8595866" cy="1455738"/>
          </a:xfrm>
        </p:spPr>
        <p:txBody>
          <a:bodyPr/>
          <a:lstStyle/>
          <a:p>
            <a:pPr eaLnBrk="1" hangingPunct="1"/>
            <a:r>
              <a:rPr lang="fr-FR" sz="23900" b="1" dirty="0">
                <a:solidFill>
                  <a:schemeClr val="tx1"/>
                </a:solidFill>
              </a:rPr>
              <a:t>FF 46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55440" y="3432840"/>
            <a:ext cx="1044116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fr-FR" sz="5400" b="1" i="1" dirty="0" err="1"/>
              <a:t>Mba</a:t>
            </a:r>
            <a:r>
              <a:rPr lang="fr-FR" sz="5400" b="1" i="1" dirty="0"/>
              <a:t> </a:t>
            </a:r>
            <a:r>
              <a:rPr lang="fr-FR" sz="5400" b="1" i="1" dirty="0" err="1"/>
              <a:t>tantanonao</a:t>
            </a:r>
            <a:r>
              <a:rPr lang="fr-FR" sz="5400" b="1" i="1" dirty="0"/>
              <a:t> </a:t>
            </a:r>
            <a:r>
              <a:rPr lang="fr-FR" sz="5400" b="1" i="1" dirty="0" err="1"/>
              <a:t>ry</a:t>
            </a:r>
            <a:r>
              <a:rPr lang="fr-FR" sz="5400" b="1" i="1" dirty="0"/>
              <a:t> </a:t>
            </a:r>
            <a:r>
              <a:rPr lang="fr-FR" sz="5400" b="1" i="1" dirty="0" err="1"/>
              <a:t>Raiko</a:t>
            </a:r>
            <a:endParaRPr lang="fr-FR" sz="5400" b="1" i="1" kern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22301"/>
            <a:ext cx="12192000" cy="6119813"/>
          </a:xfrm>
        </p:spPr>
        <p:txBody>
          <a:bodyPr/>
          <a:lstStyle/>
          <a:p>
            <a:pPr eaLnBrk="1" hangingPunct="1"/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tantanonao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Raiko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Izato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lalan-janakao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mifidy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toa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haiko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maniry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indrindra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7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76672"/>
            <a:ext cx="12192000" cy="6119813"/>
          </a:xfrm>
        </p:spPr>
        <p:txBody>
          <a:bodyPr/>
          <a:lstStyle/>
          <a:p>
            <a:pPr eaLnBrk="1" hangingPunct="1"/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Hitanao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adin-tsaina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Mitambesatra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an-doha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Zany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tsikin’ny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maraina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Toa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vao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hifoha</a:t>
            </a:r>
            <a:endParaRPr lang="fr-FR" sz="7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091032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8680"/>
            <a:ext cx="12192000" cy="5832475"/>
          </a:xfrm>
        </p:spPr>
        <p:txBody>
          <a:bodyPr/>
          <a:lstStyle/>
          <a:p>
            <a:pPr eaLnBrk="1" hangingPunct="1"/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Moa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diso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safidiko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Raha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mandroso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mankao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 ‘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lala-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nofinidiko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ilay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voasoritrao</a:t>
            </a:r>
            <a:endParaRPr lang="fr-FR" sz="7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144" y="548680"/>
            <a:ext cx="12192000" cy="5832475"/>
          </a:xfrm>
        </p:spPr>
        <p:txBody>
          <a:bodyPr/>
          <a:lstStyle/>
          <a:p>
            <a:pPr eaLnBrk="1" hangingPunct="1"/>
            <a:r>
              <a:rPr lang="fr-FR" sz="8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Tanteraho</a:t>
            </a:r>
            <a: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faniriako</a:t>
            </a:r>
            <a: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O! </a:t>
            </a:r>
            <a:r>
              <a:rPr lang="fr-FR" sz="8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tena</a:t>
            </a:r>
            <a: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</a:t>
            </a:r>
            <a: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8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ity</a:t>
            </a:r>
            <a: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zavatra</a:t>
            </a:r>
            <a: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iriko</a:t>
            </a:r>
            <a: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Masina</a:t>
            </a:r>
            <a: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amiko</a:t>
            </a:r>
            <a: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doria</a:t>
            </a:r>
            <a:endParaRPr lang="fr-FR" sz="8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8807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260648"/>
            <a:ext cx="12192000" cy="6119812"/>
          </a:xfrm>
        </p:spPr>
        <p:txBody>
          <a:bodyPr/>
          <a:lstStyle/>
          <a:p>
            <a:pPr eaLnBrk="1" hangingPunct="1"/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Nefa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raha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didy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Namboarinao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Amboary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safidy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ratrako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am-panahy</a:t>
            </a:r>
            <a:endParaRPr lang="fr-FR" sz="7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2656"/>
            <a:ext cx="12191999" cy="6119812"/>
          </a:xfrm>
        </p:spPr>
        <p:txBody>
          <a:bodyPr/>
          <a:lstStyle/>
          <a:p>
            <a:pPr eaLnBrk="1" hangingPunct="1"/>
            <a: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8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tolorinao</a:t>
            </a:r>
            <a: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hery</a:t>
            </a:r>
            <a: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Hampijoro</a:t>
            </a:r>
            <a: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nikoa</a:t>
            </a:r>
            <a: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8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sitranonao</a:t>
            </a:r>
            <a: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fery</a:t>
            </a:r>
            <a: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ratrako</a:t>
            </a:r>
            <a: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-po</a:t>
            </a:r>
          </a:p>
        </p:txBody>
      </p:sp>
    </p:spTree>
    <p:extLst>
      <p:ext uri="{BB962C8B-B14F-4D97-AF65-F5344CB8AC3E}">
        <p14:creationId xmlns:p14="http://schemas.microsoft.com/office/powerpoint/2010/main" val="354256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odèle par défaut">
  <a:themeElements>
    <a:clrScheme name="1_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</Words>
  <Application>Microsoft Office PowerPoint</Application>
  <PresentationFormat>Grand écran</PresentationFormat>
  <Paragraphs>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Modèle par défaut</vt:lpstr>
      <vt:lpstr>1_Modèle par défaut</vt:lpstr>
      <vt:lpstr>FF 46</vt:lpstr>
      <vt:lpstr>1. Mba tantanonao ry Raiko Izato lalan-janakao Ny mifidy toa tsy haiko Ka maniry indrindra Anao </vt:lpstr>
      <vt:lpstr>Hitanao ny adin-tsaina Mitambesatra ao an-doha ‘Zany tsikin’ny maraina Toa ela vao hifoha</vt:lpstr>
      <vt:lpstr>2. Moa diso ny safidiko Raha mandroso ka mankao Sa ‘ty lala-nofinidiko Dia tsy ilay voasoritrao</vt:lpstr>
      <vt:lpstr>Tanteraho ny faniriako O! ry Tompo tena tia Fa ity zavatra iriko Masina amiko doria</vt:lpstr>
      <vt:lpstr>3. Nefa raha tsy izay no didy Namboarinao ho ahy Amboary ny safidy Sy ny ratrako am-panahy</vt:lpstr>
      <vt:lpstr>Ka tolorinao ny hery Hampijoro izay nikoa Ka sitranonao ny fery Sy ny ratrako ao am-po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Mba tantanonao ry Raiko Izato lalan-janakao Ny mifidy toa tsy haiko Ka maniry indrindra Anao Hitanao ny adin-tsaina Mitambesatra ao an-doha ‘Zany tsikin’ny maraina Toa ela vao hifoha</dc:title>
  <dc:creator>ANDRY</dc:creator>
  <cp:lastModifiedBy>Gaming</cp:lastModifiedBy>
  <cp:revision>6</cp:revision>
  <dcterms:created xsi:type="dcterms:W3CDTF">2009-02-10T15:00:24Z</dcterms:created>
  <dcterms:modified xsi:type="dcterms:W3CDTF">2024-11-03T06:50:24Z</dcterms:modified>
</cp:coreProperties>
</file>