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lagasy" id="{D3ECE16F-3A19-4853-99C7-83456D222106}">
          <p14:sldIdLst>
            <p14:sldId id="256"/>
            <p14:sldId id="260"/>
            <p14:sldId id="257"/>
            <p14:sldId id="261"/>
          </p14:sldIdLst>
        </p14:section>
        <p14:section name="Francais" id="{120FE7BF-C437-4118-A3FD-2D96FC6A34BF}">
          <p14:sldIdLst>
            <p14:sldId id="258"/>
            <p14:sldId id="262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4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27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6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81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61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75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241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040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25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1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5404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80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A5CE-C1D9-4004-ABCE-9037C5BDC15F}" type="datetimeFigureOut">
              <a:rPr lang="fr-FR" smtClean="0"/>
              <a:t>16/06/2024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A286E-81CD-44BC-A18F-3156C9D817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74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" y="38637"/>
            <a:ext cx="1219199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1)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Kintana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eny</a:t>
            </a:r>
            <a:r>
              <a:rPr lang="fr-FR" sz="7200" b="1" dirty="0" smtClean="0"/>
              <a:t> </a:t>
            </a:r>
            <a:r>
              <a:rPr lang="fr-FR" sz="7200" b="1" dirty="0" smtClean="0"/>
              <a:t>an-</a:t>
            </a:r>
            <a:r>
              <a:rPr lang="fr-FR" sz="7200" b="1" dirty="0" err="1" smtClean="0"/>
              <a:t>danitra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havoana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lohasaha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/>
              <a:t>tendrombohitra</a:t>
            </a:r>
            <a:r>
              <a:rPr lang="fr-FR" sz="7200" b="1" dirty="0"/>
              <a:t>, </a:t>
            </a:r>
          </a:p>
          <a:p>
            <a:pPr algn="ctr"/>
            <a:r>
              <a:rPr lang="fr-FR" sz="7200" b="1" dirty="0" err="1"/>
              <a:t>midera</a:t>
            </a:r>
            <a:r>
              <a:rPr lang="fr-FR" sz="7200" b="1" dirty="0"/>
              <a:t> </a:t>
            </a:r>
            <a:r>
              <a:rPr lang="fr-FR" sz="7200" b="1" dirty="0" err="1"/>
              <a:t>an’i</a:t>
            </a:r>
            <a:r>
              <a:rPr lang="fr-FR" sz="7200" b="1" dirty="0"/>
              <a:t> </a:t>
            </a:r>
            <a:r>
              <a:rPr lang="fr-FR" sz="7200" b="1" dirty="0" err="1" smtClean="0"/>
              <a:t>Jesô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44187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0909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/>
              <a:t>Nahoana</a:t>
            </a:r>
            <a:r>
              <a:rPr lang="fr-FR" sz="9600" b="1" dirty="0" smtClean="0"/>
              <a:t> </a:t>
            </a:r>
            <a:r>
              <a:rPr lang="fr-FR" sz="9600" b="1" dirty="0" err="1"/>
              <a:t>ianao</a:t>
            </a:r>
            <a:r>
              <a:rPr lang="fr-FR" sz="9600" b="1" dirty="0"/>
              <a:t>, </a:t>
            </a:r>
            <a:endParaRPr lang="fr-FR" sz="9600" b="1" dirty="0" smtClean="0"/>
          </a:p>
          <a:p>
            <a:pPr algn="ctr"/>
            <a:r>
              <a:rPr lang="fr-FR" sz="9600" b="1" dirty="0" err="1" smtClean="0"/>
              <a:t>nahoana</a:t>
            </a:r>
            <a:r>
              <a:rPr lang="fr-FR" sz="9600" b="1" dirty="0" smtClean="0"/>
              <a:t> </a:t>
            </a:r>
            <a:r>
              <a:rPr lang="fr-FR" sz="9600" b="1" dirty="0" err="1"/>
              <a:t>ianao</a:t>
            </a:r>
            <a:r>
              <a:rPr lang="fr-FR" sz="9600" b="1" dirty="0"/>
              <a:t> </a:t>
            </a:r>
          </a:p>
          <a:p>
            <a:pPr algn="ctr"/>
            <a:r>
              <a:rPr lang="fr-FR" sz="9600" b="1" dirty="0"/>
              <a:t>no </a:t>
            </a:r>
            <a:r>
              <a:rPr lang="fr-FR" sz="9600" b="1" dirty="0" err="1"/>
              <a:t>tsy</a:t>
            </a:r>
            <a:r>
              <a:rPr lang="fr-FR" sz="9600" b="1" dirty="0"/>
              <a:t> </a:t>
            </a:r>
            <a:r>
              <a:rPr lang="fr-FR" sz="9600" b="1" dirty="0" err="1"/>
              <a:t>hidera</a:t>
            </a:r>
            <a:r>
              <a:rPr lang="fr-FR" sz="9600" b="1" dirty="0"/>
              <a:t> </a:t>
            </a:r>
            <a:r>
              <a:rPr lang="fr-FR" sz="9600" b="1" dirty="0" err="1"/>
              <a:t>Azy</a:t>
            </a:r>
            <a:r>
              <a:rPr lang="fr-FR" sz="9600" b="1" dirty="0"/>
              <a:t>? </a:t>
            </a:r>
            <a:endParaRPr lang="fr-FR" sz="9600" b="1" dirty="0" smtClean="0"/>
          </a:p>
          <a:p>
            <a:pPr algn="ctr"/>
            <a:r>
              <a:rPr lang="fr-FR" sz="9600" b="1" dirty="0" smtClean="0"/>
              <a:t>(</a:t>
            </a:r>
            <a:r>
              <a:rPr lang="fr-FR" sz="9600" b="1" dirty="0"/>
              <a:t>in-2)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234318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/>
              <a:t>2</a:t>
            </a:r>
            <a:r>
              <a:rPr lang="fr-FR" sz="7200" b="1" dirty="0" smtClean="0"/>
              <a:t>)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vorona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antsaha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rahona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eny</a:t>
            </a:r>
            <a:r>
              <a:rPr lang="fr-FR" sz="7200" b="1" dirty="0" smtClean="0"/>
              <a:t> </a:t>
            </a:r>
            <a:r>
              <a:rPr lang="fr-FR" sz="7200" b="1" dirty="0" smtClean="0"/>
              <a:t>an-</a:t>
            </a:r>
            <a:r>
              <a:rPr lang="fr-FR" sz="7200" b="1" dirty="0" err="1" smtClean="0"/>
              <a:t>danitra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tendrombohitra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midera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an’i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Jesô</a:t>
            </a:r>
            <a:endParaRPr lang="fr-FR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166625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0909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 smtClean="0"/>
              <a:t>Nahoana</a:t>
            </a:r>
            <a:r>
              <a:rPr lang="fr-FR" sz="9600" b="1" dirty="0" smtClean="0"/>
              <a:t> </a:t>
            </a:r>
            <a:r>
              <a:rPr lang="fr-FR" sz="9600" b="1" dirty="0" err="1"/>
              <a:t>ianao</a:t>
            </a:r>
            <a:r>
              <a:rPr lang="fr-FR" sz="9600" b="1" dirty="0"/>
              <a:t>, </a:t>
            </a:r>
            <a:endParaRPr lang="fr-FR" sz="9600" b="1" dirty="0" smtClean="0"/>
          </a:p>
          <a:p>
            <a:pPr algn="ctr"/>
            <a:r>
              <a:rPr lang="fr-FR" sz="9600" b="1" dirty="0" err="1" smtClean="0"/>
              <a:t>nahoana</a:t>
            </a:r>
            <a:r>
              <a:rPr lang="fr-FR" sz="9600" b="1" dirty="0" smtClean="0"/>
              <a:t> </a:t>
            </a:r>
            <a:r>
              <a:rPr lang="fr-FR" sz="9600" b="1" dirty="0" err="1"/>
              <a:t>ianao</a:t>
            </a:r>
            <a:r>
              <a:rPr lang="fr-FR" sz="9600" b="1" dirty="0"/>
              <a:t> </a:t>
            </a:r>
          </a:p>
          <a:p>
            <a:pPr algn="ctr"/>
            <a:r>
              <a:rPr lang="fr-FR" sz="9600" b="1" dirty="0"/>
              <a:t>no </a:t>
            </a:r>
            <a:r>
              <a:rPr lang="fr-FR" sz="9600" b="1" dirty="0" err="1"/>
              <a:t>tsy</a:t>
            </a:r>
            <a:r>
              <a:rPr lang="fr-FR" sz="9600" b="1" dirty="0"/>
              <a:t> </a:t>
            </a:r>
            <a:r>
              <a:rPr lang="fr-FR" sz="9600" b="1" dirty="0" err="1"/>
              <a:t>hidera</a:t>
            </a:r>
            <a:r>
              <a:rPr lang="fr-FR" sz="9600" b="1" dirty="0"/>
              <a:t> </a:t>
            </a:r>
            <a:r>
              <a:rPr lang="fr-FR" sz="9600" b="1" dirty="0" err="1"/>
              <a:t>Azy</a:t>
            </a:r>
            <a:r>
              <a:rPr lang="fr-FR" sz="9600" b="1" dirty="0"/>
              <a:t>? </a:t>
            </a:r>
            <a:endParaRPr lang="fr-FR" sz="9600" b="1" dirty="0" smtClean="0"/>
          </a:p>
          <a:p>
            <a:pPr algn="ctr"/>
            <a:r>
              <a:rPr lang="fr-FR" sz="9600" b="1" dirty="0" smtClean="0"/>
              <a:t>(</a:t>
            </a:r>
            <a:r>
              <a:rPr lang="fr-FR" sz="9600" b="1" dirty="0"/>
              <a:t>in-2)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70058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38638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smtClean="0"/>
              <a:t>1) Les étoiles dans les cieux, </a:t>
            </a:r>
          </a:p>
          <a:p>
            <a:pPr algn="ctr"/>
            <a:r>
              <a:rPr lang="fr-FR" sz="7200" b="1" dirty="0" smtClean="0"/>
              <a:t>louent Jésus</a:t>
            </a:r>
          </a:p>
          <a:p>
            <a:pPr algn="ctr"/>
            <a:r>
              <a:rPr lang="fr-FR" sz="7200" b="1" dirty="0" smtClean="0"/>
              <a:t>Les vallées et les champs, </a:t>
            </a:r>
          </a:p>
          <a:p>
            <a:pPr algn="ctr"/>
            <a:r>
              <a:rPr lang="fr-FR" sz="7200" b="1" dirty="0" smtClean="0"/>
              <a:t>louent Jésus</a:t>
            </a:r>
          </a:p>
          <a:p>
            <a:pPr algn="ctr"/>
            <a:r>
              <a:rPr lang="fr-FR" sz="7200" b="1" dirty="0" smtClean="0"/>
              <a:t>Montagnes et collines, 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louent Jésus</a:t>
            </a:r>
            <a:endParaRPr lang="fr-FR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64352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756" y="309092"/>
            <a:ext cx="1125184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/>
              <a:t>Et toi pourquoi, </a:t>
            </a:r>
            <a:endParaRPr lang="fr-FR" sz="9600" b="1" dirty="0" smtClean="0"/>
          </a:p>
          <a:p>
            <a:pPr algn="ctr"/>
            <a:r>
              <a:rPr lang="fr-FR" sz="9600" b="1" dirty="0" smtClean="0"/>
              <a:t>et </a:t>
            </a:r>
            <a:r>
              <a:rPr lang="fr-FR" sz="9600" b="1" dirty="0"/>
              <a:t>toi pourquoi </a:t>
            </a:r>
          </a:p>
          <a:p>
            <a:pPr algn="ctr"/>
            <a:r>
              <a:rPr lang="fr-FR" sz="9600" b="1" dirty="0"/>
              <a:t>ne loues-tu pas? (2fois)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157830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-2576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/>
              <a:t>2</a:t>
            </a:r>
            <a:r>
              <a:rPr lang="fr-FR" sz="7200" b="1" dirty="0" smtClean="0"/>
              <a:t>) </a:t>
            </a:r>
            <a:r>
              <a:rPr lang="fr-FR" sz="7200" b="1" dirty="0" smtClean="0"/>
              <a:t>Les oiseaux dans le ciel, </a:t>
            </a:r>
          </a:p>
          <a:p>
            <a:pPr algn="ctr"/>
            <a:r>
              <a:rPr lang="fr-FR" sz="7200" b="1" dirty="0" smtClean="0"/>
              <a:t>louent Jésus</a:t>
            </a:r>
          </a:p>
          <a:p>
            <a:pPr algn="ctr"/>
            <a:r>
              <a:rPr lang="fr-FR" sz="7200" b="1" dirty="0" smtClean="0"/>
              <a:t>Les nouages dans le ciel, </a:t>
            </a:r>
          </a:p>
          <a:p>
            <a:pPr algn="ctr"/>
            <a:r>
              <a:rPr lang="fr-FR" sz="7200" b="1" dirty="0" smtClean="0"/>
              <a:t>louent Jésus</a:t>
            </a:r>
          </a:p>
          <a:p>
            <a:pPr algn="ctr"/>
            <a:r>
              <a:rPr lang="fr-FR" sz="7200" b="1" dirty="0" smtClean="0"/>
              <a:t>Montagnes et collines, 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louent Jésus</a:t>
            </a:r>
            <a:endParaRPr lang="fr-FR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152422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0756" y="309092"/>
            <a:ext cx="1125184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9600" b="1" dirty="0"/>
              <a:t>Et toi pourquoi, </a:t>
            </a:r>
            <a:endParaRPr lang="fr-FR" sz="9600" b="1" dirty="0" smtClean="0"/>
          </a:p>
          <a:p>
            <a:pPr algn="ctr"/>
            <a:r>
              <a:rPr lang="fr-FR" sz="9600" b="1" dirty="0" smtClean="0"/>
              <a:t>et </a:t>
            </a:r>
            <a:r>
              <a:rPr lang="fr-FR" sz="9600" b="1" dirty="0"/>
              <a:t>toi pourquoi </a:t>
            </a:r>
          </a:p>
          <a:p>
            <a:pPr algn="ctr"/>
            <a:r>
              <a:rPr lang="fr-FR" sz="9600" b="1" dirty="0"/>
              <a:t>ne loues-tu pas? (2fois)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01113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149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Utilisateur2</dc:creator>
  <cp:lastModifiedBy>Gaming</cp:lastModifiedBy>
  <cp:revision>8</cp:revision>
  <dcterms:created xsi:type="dcterms:W3CDTF">2024-06-16T04:52:49Z</dcterms:created>
  <dcterms:modified xsi:type="dcterms:W3CDTF">2024-06-16T05:49:31Z</dcterms:modified>
</cp:coreProperties>
</file>