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6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8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73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0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8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64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E93E-BE81-4D62-8543-C12A684334F2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AEEB-FEB0-418D-B181-9E11813EF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Fifohazana</a:t>
            </a:r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246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246" y="2"/>
            <a:ext cx="1120461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isa'andro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tsitrapo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zotom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asan'i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2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8789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tanim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bolin'ny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 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mazoto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fanjakan'i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Jehopvah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  <a:endParaRPr lang="fr-F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02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5" y="309094"/>
            <a:ext cx="11191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afafazo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mazoto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44376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246" y="2"/>
            <a:ext cx="1120461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isa'andro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tsitrapo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zotom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asan'i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9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574" y="257578"/>
            <a:ext cx="11728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/>
              <a:t>1. </a:t>
            </a:r>
            <a:r>
              <a:rPr lang="fr-FR" sz="8000" dirty="0" err="1" smtClean="0"/>
              <a:t>Ry</a:t>
            </a:r>
            <a:r>
              <a:rPr lang="fr-FR" sz="8000" dirty="0" smtClean="0"/>
              <a:t> </a:t>
            </a:r>
            <a:r>
              <a:rPr lang="fr-FR" sz="8000" dirty="0" err="1" smtClean="0"/>
              <a:t>zanaky</a:t>
            </a:r>
            <a:r>
              <a:rPr lang="fr-FR" sz="8000" dirty="0" smtClean="0"/>
              <a:t> </a:t>
            </a:r>
            <a:r>
              <a:rPr lang="fr-FR" sz="8000" dirty="0" err="1" smtClean="0"/>
              <a:t>ny</a:t>
            </a:r>
            <a:r>
              <a:rPr lang="fr-FR" sz="8000" dirty="0" smtClean="0"/>
              <a:t> </a:t>
            </a:r>
            <a:r>
              <a:rPr lang="fr-FR" sz="8000" dirty="0" err="1" smtClean="0"/>
              <a:t>filazantsara</a:t>
            </a:r>
            <a:r>
              <a:rPr lang="fr-FR" sz="8000" dirty="0" smtClean="0"/>
              <a:t>, </a:t>
            </a:r>
          </a:p>
          <a:p>
            <a:pPr algn="ctr"/>
            <a:r>
              <a:rPr lang="fr-FR" sz="8000" dirty="0" err="1" smtClean="0"/>
              <a:t>Isika</a:t>
            </a:r>
            <a:r>
              <a:rPr lang="fr-FR" sz="8000" dirty="0" smtClean="0"/>
              <a:t> </a:t>
            </a:r>
            <a:r>
              <a:rPr lang="fr-FR" sz="8000" dirty="0" err="1" smtClean="0"/>
              <a:t>anie</a:t>
            </a:r>
            <a:r>
              <a:rPr lang="fr-FR" sz="8000" dirty="0" smtClean="0"/>
              <a:t> </a:t>
            </a:r>
          </a:p>
          <a:p>
            <a:pPr algn="ctr"/>
            <a:r>
              <a:rPr lang="fr-FR" sz="8000" dirty="0" smtClean="0"/>
              <a:t>ka </a:t>
            </a:r>
            <a:r>
              <a:rPr lang="fr-FR" sz="8000" dirty="0" err="1" smtClean="0"/>
              <a:t>manana</a:t>
            </a:r>
            <a:r>
              <a:rPr lang="fr-FR" sz="8000" dirty="0" smtClean="0"/>
              <a:t> </a:t>
            </a:r>
            <a:r>
              <a:rPr lang="fr-FR" sz="8000" dirty="0" err="1" smtClean="0"/>
              <a:t>anjara</a:t>
            </a:r>
            <a:r>
              <a:rPr lang="fr-FR" sz="8000" dirty="0" smtClean="0"/>
              <a:t> :</a:t>
            </a:r>
          </a:p>
          <a:p>
            <a:pPr algn="ctr"/>
            <a:r>
              <a:rPr lang="fr-FR" sz="8000" dirty="0" err="1" smtClean="0"/>
              <a:t>Vavolombelona</a:t>
            </a:r>
            <a:r>
              <a:rPr lang="fr-FR" sz="8000" dirty="0" smtClean="0"/>
              <a:t> </a:t>
            </a:r>
            <a:r>
              <a:rPr lang="fr-FR" sz="8000" dirty="0" err="1" smtClean="0"/>
              <a:t>hanambara</a:t>
            </a:r>
            <a:endParaRPr lang="fr-FR" sz="8000" dirty="0" smtClean="0"/>
          </a:p>
          <a:p>
            <a:pPr algn="ctr"/>
            <a:r>
              <a:rPr lang="fr-FR" sz="8000" dirty="0" err="1" smtClean="0"/>
              <a:t>Ny</a:t>
            </a:r>
            <a:r>
              <a:rPr lang="fr-FR" sz="8000" dirty="0" smtClean="0"/>
              <a:t> </a:t>
            </a:r>
            <a:r>
              <a:rPr lang="fr-FR" sz="8000" dirty="0" err="1" smtClean="0"/>
              <a:t>asan'i</a:t>
            </a:r>
            <a:r>
              <a:rPr lang="fr-FR" sz="8000" dirty="0" smtClean="0"/>
              <a:t> </a:t>
            </a:r>
            <a:r>
              <a:rPr lang="fr-FR" sz="8000" dirty="0" err="1" smtClean="0"/>
              <a:t>Jesoa</a:t>
            </a:r>
            <a:r>
              <a:rPr lang="fr-FR" sz="8000" dirty="0" smtClean="0"/>
              <a:t> </a:t>
            </a:r>
            <a:r>
              <a:rPr lang="fr-FR" sz="8000" dirty="0" err="1" smtClean="0"/>
              <a:t>Tompo</a:t>
            </a:r>
            <a:r>
              <a:rPr lang="fr-FR" sz="8000" dirty="0" smtClean="0"/>
              <a:t> </a:t>
            </a:r>
            <a:r>
              <a:rPr lang="fr-FR" sz="8000" dirty="0" err="1" smtClean="0"/>
              <a:t>soa</a:t>
            </a:r>
            <a:r>
              <a:rPr lang="fr-FR" sz="8000" dirty="0" smtClean="0"/>
              <a:t>.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26016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5" y="309094"/>
            <a:ext cx="11191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afafazo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mazoto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1356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246" y="2"/>
            <a:ext cx="1120461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isa'andro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tsitrapo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zotom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asan'i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21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4700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notahian'ny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Toloran-kafatra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hampisava</a:t>
            </a:r>
            <a:endParaRPr lang="fr-FR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aizm-be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manodidina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96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5" y="309094"/>
            <a:ext cx="11191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afafazo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mazoto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6734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246" y="2"/>
            <a:ext cx="1120461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isa'andro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tsitrapo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zotom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-po,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asan'i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71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398" y="489401"/>
            <a:ext cx="113033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O!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tanora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tafahaona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marain-dohataona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Taom-pafazana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hararaoty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algn="ctr"/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Fafazo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99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5" y="309094"/>
            <a:ext cx="11191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afafazo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mazoto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478614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Grand écran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Fifohazana 246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Fifohazana 246</dc:title>
  <dc:creator>Gaming</dc:creator>
  <cp:lastModifiedBy>Gaming</cp:lastModifiedBy>
  <cp:revision>2</cp:revision>
  <dcterms:created xsi:type="dcterms:W3CDTF">2024-10-26T19:01:17Z</dcterms:created>
  <dcterms:modified xsi:type="dcterms:W3CDTF">2024-10-26T19:01:36Z</dcterms:modified>
</cp:coreProperties>
</file>