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39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69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0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72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4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45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21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99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04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29A15-48AE-443E-86FF-F3C025B6D94B}" type="datetimeFigureOut">
              <a:rPr lang="fr-FR" smtClean="0"/>
              <a:t>07/07/2024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A9EB5-70B4-4D1B-B72E-DBBD417943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78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err="1" smtClean="0"/>
              <a:t>Fifohazana</a:t>
            </a:r>
            <a:r>
              <a:rPr lang="fr-FR" b="1" dirty="0" smtClean="0"/>
              <a:t> 382</a:t>
            </a:r>
            <a:r>
              <a:rPr lang="fr-FR" b="1" dirty="0"/>
              <a:t> 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/>
              <a:t>Ry</a:t>
            </a:r>
            <a:r>
              <a:rPr lang="fr-FR" b="1" dirty="0"/>
              <a:t> </a:t>
            </a:r>
            <a:r>
              <a:rPr lang="fr-FR" b="1" dirty="0" err="1"/>
              <a:t>olo-matory</a:t>
            </a:r>
            <a:r>
              <a:rPr lang="fr-FR" b="1" dirty="0"/>
              <a:t> ô, </a:t>
            </a:r>
            <a:r>
              <a:rPr lang="fr-FR" b="1" dirty="0" err="1"/>
              <a:t>mba</a:t>
            </a:r>
            <a:r>
              <a:rPr lang="fr-FR" b="1" dirty="0"/>
              <a:t> </a:t>
            </a:r>
            <a:r>
              <a:rPr lang="fr-FR" b="1" dirty="0" err="1" smtClean="0"/>
              <a:t>mifohaza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60826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5. O,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mendrika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hankalazaina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Jehovah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Izay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manome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Ny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làlana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sy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fahamarinana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koa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Sy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fiainana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be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.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6922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Tsilovy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,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ry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Kristy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,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Ny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làla-mahitsy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Izorako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izao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,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Tantano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re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ny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zanakao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!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68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51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indent="-914400" algn="ctr">
              <a:buAutoNum type="arabicPeriod"/>
            </a:pPr>
            <a:r>
              <a:rPr lang="fr-FR" sz="7200" b="1" i="0" dirty="0" err="1" smtClean="0">
                <a:effectLst/>
                <a:latin typeface="Noto Serif"/>
              </a:rPr>
              <a:t>Ry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olo-matory</a:t>
            </a:r>
            <a:r>
              <a:rPr lang="fr-FR" sz="7200" b="1" i="0" dirty="0" smtClean="0">
                <a:effectLst/>
                <a:latin typeface="Noto Serif"/>
              </a:rPr>
              <a:t> ô! </a:t>
            </a:r>
          </a:p>
          <a:p>
            <a:pPr algn="ctr"/>
            <a:r>
              <a:rPr lang="fr-FR" sz="7200" b="1" i="0" dirty="0" err="1" smtClean="0">
                <a:effectLst/>
                <a:latin typeface="Noto Serif"/>
              </a:rPr>
              <a:t>Mba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mifohaza</a:t>
            </a:r>
            <a:r>
              <a:rPr lang="fr-FR" sz="7200" b="1" i="0" dirty="0" smtClean="0">
                <a:effectLst/>
                <a:latin typeface="Noto Serif"/>
              </a:rPr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i="0" dirty="0" smtClean="0">
                <a:effectLst/>
                <a:latin typeface="Noto Serif"/>
              </a:rPr>
              <a:t>Fa </a:t>
            </a:r>
            <a:r>
              <a:rPr lang="fr-FR" sz="7200" b="1" i="0" dirty="0" err="1" smtClean="0">
                <a:effectLst/>
                <a:latin typeface="Noto Serif"/>
              </a:rPr>
              <a:t>indro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Kristy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i="0" dirty="0" err="1" smtClean="0">
                <a:effectLst/>
                <a:latin typeface="Noto Serif"/>
              </a:rPr>
              <a:t>Ilay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Fahazavana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</a:p>
          <a:p>
            <a:pPr algn="ctr"/>
            <a:r>
              <a:rPr lang="fr-FR" sz="7200" b="1" i="0" dirty="0" err="1" smtClean="0">
                <a:effectLst/>
                <a:latin typeface="Noto Serif"/>
              </a:rPr>
              <a:t>Izay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tena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malaza</a:t>
            </a:r>
            <a:r>
              <a:rPr lang="fr-FR" sz="7200" b="1" i="0" dirty="0" smtClean="0">
                <a:effectLst/>
                <a:latin typeface="Noto Serif"/>
              </a:rPr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i="0" dirty="0" smtClean="0">
                <a:effectLst/>
                <a:latin typeface="Noto Serif"/>
              </a:rPr>
              <a:t>Dia </a:t>
            </a:r>
            <a:r>
              <a:rPr lang="fr-FR" sz="7200" b="1" i="0" dirty="0" err="1" smtClean="0">
                <a:effectLst/>
                <a:latin typeface="Noto Serif"/>
              </a:rPr>
              <a:t>tonga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aty</a:t>
            </a:r>
            <a:r>
              <a:rPr lang="fr-FR" sz="7200" b="1" i="0" dirty="0" smtClean="0">
                <a:effectLst/>
                <a:latin typeface="Noto Serif"/>
              </a:rPr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5429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3031"/>
            <a:ext cx="12192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i="0" dirty="0" smtClean="0">
                <a:effectLst/>
                <a:latin typeface="Noto Serif"/>
              </a:rPr>
              <a:t>Ka </a:t>
            </a:r>
            <a:r>
              <a:rPr lang="fr-FR" sz="8800" b="1" i="0" dirty="0" err="1" smtClean="0">
                <a:effectLst/>
                <a:latin typeface="Noto Serif"/>
              </a:rPr>
              <a:t>aza</a:t>
            </a:r>
            <a:r>
              <a:rPr lang="fr-FR" sz="8800" b="1" i="0" dirty="0" smtClean="0">
                <a:effectLst/>
                <a:latin typeface="Noto Serif"/>
              </a:rPr>
              <a:t> </a:t>
            </a:r>
            <a:r>
              <a:rPr lang="fr-FR" sz="8800" b="1" i="0" dirty="0" err="1" smtClean="0">
                <a:effectLst/>
                <a:latin typeface="Noto Serif"/>
              </a:rPr>
              <a:t>matory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i="0" dirty="0" smtClean="0">
                <a:effectLst/>
                <a:latin typeface="Noto Serif"/>
              </a:rPr>
              <a:t>Fa </a:t>
            </a:r>
            <a:r>
              <a:rPr lang="fr-FR" sz="8800" b="1" i="0" dirty="0" err="1" smtClean="0">
                <a:effectLst/>
                <a:latin typeface="Noto Serif"/>
              </a:rPr>
              <a:t>mba</a:t>
            </a:r>
            <a:r>
              <a:rPr lang="fr-FR" sz="8800" b="1" i="0" dirty="0" smtClean="0">
                <a:effectLst/>
                <a:latin typeface="Noto Serif"/>
              </a:rPr>
              <a:t> </a:t>
            </a:r>
            <a:r>
              <a:rPr lang="fr-FR" sz="8800" b="1" i="0" dirty="0" err="1" smtClean="0">
                <a:effectLst/>
                <a:latin typeface="Noto Serif"/>
              </a:rPr>
              <a:t>atolory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i="0" dirty="0" err="1" smtClean="0">
                <a:effectLst/>
                <a:latin typeface="Noto Serif"/>
              </a:rPr>
              <a:t>Ny</a:t>
            </a:r>
            <a:r>
              <a:rPr lang="fr-FR" sz="8800" b="1" i="0" dirty="0" smtClean="0">
                <a:effectLst/>
                <a:latin typeface="Noto Serif"/>
              </a:rPr>
              <a:t> </a:t>
            </a:r>
            <a:r>
              <a:rPr lang="fr-FR" sz="8800" b="1" i="0" dirty="0" err="1" smtClean="0">
                <a:effectLst/>
                <a:latin typeface="Noto Serif"/>
              </a:rPr>
              <a:t>fonao</a:t>
            </a:r>
            <a:r>
              <a:rPr lang="fr-FR" sz="8800" b="1" i="0" dirty="0" smtClean="0">
                <a:effectLst/>
                <a:latin typeface="Noto Serif"/>
              </a:rPr>
              <a:t> </a:t>
            </a:r>
            <a:r>
              <a:rPr lang="fr-FR" sz="8800" b="1" i="0" dirty="0" err="1" smtClean="0">
                <a:effectLst/>
                <a:latin typeface="Noto Serif"/>
              </a:rPr>
              <a:t>izao</a:t>
            </a:r>
            <a:r>
              <a:rPr lang="fr-FR" sz="8800" b="1" i="0" dirty="0" smtClean="0">
                <a:effectLst/>
                <a:latin typeface="Noto Serif"/>
              </a:rPr>
              <a:t>,</a:t>
            </a:r>
            <a:r>
              <a:rPr lang="fr-FR" sz="8800" b="1" dirty="0" smtClean="0"/>
              <a:t/>
            </a:r>
            <a:br>
              <a:rPr lang="fr-FR" sz="8800" b="1" dirty="0" smtClean="0"/>
            </a:br>
            <a:r>
              <a:rPr lang="fr-FR" sz="8800" b="1" i="0" dirty="0" err="1" smtClean="0">
                <a:effectLst/>
                <a:latin typeface="Noto Serif"/>
              </a:rPr>
              <a:t>Mba</a:t>
            </a:r>
            <a:r>
              <a:rPr lang="fr-FR" sz="8800" b="1" i="0" dirty="0" smtClean="0">
                <a:effectLst/>
                <a:latin typeface="Noto Serif"/>
              </a:rPr>
              <a:t> </a:t>
            </a:r>
            <a:r>
              <a:rPr lang="fr-FR" sz="8800" b="1" i="0" dirty="0" err="1" smtClean="0">
                <a:effectLst/>
                <a:latin typeface="Noto Serif"/>
              </a:rPr>
              <a:t>hanazavany</a:t>
            </a:r>
            <a:r>
              <a:rPr lang="fr-FR" sz="8800" b="1" i="0" dirty="0" smtClean="0">
                <a:effectLst/>
                <a:latin typeface="Noto Serif"/>
              </a:rPr>
              <a:t> </a:t>
            </a:r>
            <a:r>
              <a:rPr lang="fr-FR" sz="8800" b="1" i="0" dirty="0" err="1" smtClean="0">
                <a:effectLst/>
                <a:latin typeface="Noto Serif"/>
              </a:rPr>
              <a:t>anao</a:t>
            </a:r>
            <a:r>
              <a:rPr lang="fr-FR" sz="8800" b="1" i="0" dirty="0" smtClean="0">
                <a:effectLst/>
                <a:latin typeface="Noto Serif"/>
              </a:rPr>
              <a:t>.</a:t>
            </a:r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319215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0152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0" dirty="0" smtClean="0">
                <a:effectLst/>
                <a:latin typeface="Noto Serif"/>
              </a:rPr>
              <a:t>2. </a:t>
            </a:r>
            <a:r>
              <a:rPr lang="fr-FR" sz="7200" b="1" i="0" dirty="0" err="1" smtClean="0">
                <a:effectLst/>
                <a:latin typeface="Noto Serif"/>
              </a:rPr>
              <a:t>Aty</a:t>
            </a:r>
            <a:r>
              <a:rPr lang="fr-FR" sz="7200" b="1" i="0" dirty="0" smtClean="0">
                <a:effectLst/>
                <a:latin typeface="Noto Serif"/>
              </a:rPr>
              <a:t> dia </a:t>
            </a:r>
            <a:r>
              <a:rPr lang="fr-FR" sz="7200" b="1" i="0" dirty="0" err="1" smtClean="0">
                <a:effectLst/>
                <a:latin typeface="Noto Serif"/>
              </a:rPr>
              <a:t>matevina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sady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mahana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i="0" dirty="0" err="1" smtClean="0">
                <a:effectLst/>
                <a:latin typeface="Noto Serif"/>
              </a:rPr>
              <a:t>Ny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zavona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be</a:t>
            </a:r>
            <a:r>
              <a:rPr lang="fr-FR" sz="7200" b="1" i="0" dirty="0" smtClean="0">
                <a:effectLst/>
                <a:latin typeface="Noto Serif"/>
              </a:rPr>
              <a:t>;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i="0" dirty="0" err="1" smtClean="0">
                <a:effectLst/>
                <a:latin typeface="Noto Serif"/>
              </a:rPr>
              <a:t>Ny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sento</a:t>
            </a:r>
            <a:r>
              <a:rPr lang="fr-FR" sz="7200" b="1" i="0" dirty="0" smtClean="0">
                <a:effectLst/>
                <a:latin typeface="Noto Serif"/>
              </a:rPr>
              <a:t>, </a:t>
            </a:r>
          </a:p>
          <a:p>
            <a:pPr algn="ctr"/>
            <a:r>
              <a:rPr lang="fr-FR" sz="7200" b="1" i="0" dirty="0" err="1" smtClean="0">
                <a:effectLst/>
                <a:latin typeface="Noto Serif"/>
              </a:rPr>
              <a:t>taraina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sy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fitomaniana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i="0" dirty="0" smtClean="0">
                <a:effectLst/>
                <a:latin typeface="Noto Serif"/>
              </a:rPr>
              <a:t>Dia </a:t>
            </a:r>
            <a:r>
              <a:rPr lang="fr-FR" sz="7200" b="1" i="0" dirty="0" err="1" smtClean="0">
                <a:effectLst/>
                <a:latin typeface="Noto Serif"/>
              </a:rPr>
              <a:t>misy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anie</a:t>
            </a:r>
            <a:r>
              <a:rPr lang="fr-FR" sz="7200" b="1" i="0" dirty="0" smtClean="0">
                <a:effectLst/>
                <a:latin typeface="Noto Serif"/>
              </a:rPr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46831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7727" y="244701"/>
            <a:ext cx="1162533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i="0" dirty="0" err="1" smtClean="0">
                <a:effectLst/>
                <a:latin typeface="Noto Serif"/>
              </a:rPr>
              <a:t>Ry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olo-mahantra</a:t>
            </a:r>
            <a:r>
              <a:rPr lang="fr-FR" sz="8000" b="1" i="0" dirty="0" smtClean="0">
                <a:effectLst/>
                <a:latin typeface="Noto Serif"/>
              </a:rPr>
              <a:t>,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i="0" dirty="0" err="1" smtClean="0">
                <a:effectLst/>
                <a:latin typeface="Noto Serif"/>
              </a:rPr>
              <a:t>Jereo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ny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Mpiantra</a:t>
            </a:r>
            <a:r>
              <a:rPr lang="fr-FR" sz="8000" b="1" i="0" dirty="0" smtClean="0">
                <a:effectLst/>
                <a:latin typeface="Noto Serif"/>
              </a:rPr>
              <a:t>,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i="0" dirty="0" err="1" smtClean="0">
                <a:effectLst/>
                <a:latin typeface="Noto Serif"/>
              </a:rPr>
              <a:t>Henoinao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izao</a:t>
            </a:r>
            <a:r>
              <a:rPr lang="fr-FR" sz="8000" b="1" i="0" dirty="0" smtClean="0">
                <a:effectLst/>
                <a:latin typeface="Noto Serif"/>
              </a:rPr>
              <a:t>: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i="0" dirty="0" err="1" smtClean="0">
                <a:effectLst/>
                <a:latin typeface="Noto Serif"/>
              </a:rPr>
              <a:t>Jesosy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nanavotra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anao</a:t>
            </a:r>
            <a:r>
              <a:rPr lang="fr-FR" sz="8000" b="1" i="0" dirty="0" smtClean="0">
                <a:effectLst/>
                <a:latin typeface="Noto Serif"/>
              </a:rPr>
              <a:t>!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113281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3.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Aty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dia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mangetana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</a:p>
          <a:p>
            <a:pPr algn="ctr"/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sady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be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ady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,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Ka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maro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no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voa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;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Tsy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tambo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isaina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ireo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mitady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Fiadanana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72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am</a:t>
            </a:r>
            <a:r>
              <a:rPr lang="fr-FR" sz="72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-po.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601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2273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Dia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aza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tomany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,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Fa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eto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ihany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Ilay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manome</a:t>
            </a:r>
            <a: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Ny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fahasoavany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 </a:t>
            </a:r>
            <a:r>
              <a:rPr lang="fr-FR" sz="8800" b="1" i="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be</a:t>
            </a:r>
            <a:r>
              <a:rPr lang="fr-FR" sz="8800" b="1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"/>
              </a:rPr>
              <a:t>!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47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0" dirty="0" smtClean="0">
                <a:effectLst/>
                <a:latin typeface="Noto Serif"/>
              </a:rPr>
              <a:t>4. O, </a:t>
            </a:r>
            <a:r>
              <a:rPr lang="fr-FR" sz="7200" b="1" i="0" dirty="0" err="1" smtClean="0">
                <a:effectLst/>
                <a:latin typeface="Noto Serif"/>
              </a:rPr>
              <a:t>miandrandrà</a:t>
            </a:r>
            <a:r>
              <a:rPr lang="fr-FR" sz="7200" b="1" i="0" dirty="0" smtClean="0">
                <a:effectLst/>
                <a:latin typeface="Noto Serif"/>
              </a:rPr>
              <a:t> ka </a:t>
            </a:r>
            <a:r>
              <a:rPr lang="fr-FR" sz="7200" b="1" i="0" dirty="0" err="1" smtClean="0">
                <a:effectLst/>
                <a:latin typeface="Noto Serif"/>
              </a:rPr>
              <a:t>jereo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ao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ambony</a:t>
            </a:r>
            <a:r>
              <a:rPr lang="fr-FR" sz="7200" b="1" i="0" dirty="0" smtClean="0">
                <a:effectLst/>
                <a:latin typeface="Noto Serif"/>
              </a:rPr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i="0" dirty="0" smtClean="0">
                <a:effectLst/>
                <a:latin typeface="Noto Serif"/>
              </a:rPr>
              <a:t>Fa </a:t>
            </a:r>
            <a:r>
              <a:rPr lang="fr-FR" sz="7200" b="1" i="0" dirty="0" err="1" smtClean="0">
                <a:effectLst/>
                <a:latin typeface="Noto Serif"/>
              </a:rPr>
              <a:t>atoandro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izao</a:t>
            </a:r>
            <a:r>
              <a:rPr lang="fr-FR" sz="7200" b="1" i="0" dirty="0" smtClean="0">
                <a:effectLst/>
                <a:latin typeface="Noto Serif"/>
              </a:rPr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i="0" dirty="0" err="1" smtClean="0">
                <a:effectLst/>
                <a:latin typeface="Noto Serif"/>
              </a:rPr>
              <a:t>Falia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toa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zaza</a:t>
            </a:r>
            <a:r>
              <a:rPr lang="fr-FR" sz="7200" b="1" i="0" dirty="0" smtClean="0">
                <a:effectLst/>
                <a:latin typeface="Noto Serif"/>
              </a:rPr>
              <a:t>, </a:t>
            </a:r>
            <a:r>
              <a:rPr lang="fr-FR" sz="7200" b="1" i="0" dirty="0" err="1" smtClean="0">
                <a:effectLst/>
                <a:latin typeface="Noto Serif"/>
              </a:rPr>
              <a:t>tahafo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ny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fony</a:t>
            </a:r>
            <a:r>
              <a:rPr lang="fr-FR" sz="7200" b="1" i="0" dirty="0" smtClean="0">
                <a:effectLst/>
                <a:latin typeface="Noto Serif"/>
              </a:rPr>
              <a:t>,</a:t>
            </a:r>
            <a:r>
              <a:rPr lang="fr-FR" sz="7200" b="1" dirty="0" smtClean="0"/>
              <a:t/>
            </a:r>
            <a:br>
              <a:rPr lang="fr-FR" sz="7200" b="1" dirty="0" smtClean="0"/>
            </a:br>
            <a:r>
              <a:rPr lang="fr-FR" sz="7200" b="1" i="0" dirty="0" err="1" smtClean="0">
                <a:effectLst/>
                <a:latin typeface="Noto Serif"/>
              </a:rPr>
              <a:t>Ny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Tompo</a:t>
            </a:r>
            <a:r>
              <a:rPr lang="fr-FR" sz="7200" b="1" i="0" dirty="0" smtClean="0">
                <a:effectLst/>
                <a:latin typeface="Noto Serif"/>
              </a:rPr>
              <a:t> </a:t>
            </a:r>
            <a:r>
              <a:rPr lang="fr-FR" sz="7200" b="1" i="0" dirty="0" err="1" smtClean="0">
                <a:effectLst/>
                <a:latin typeface="Noto Serif"/>
              </a:rPr>
              <a:t>derao</a:t>
            </a:r>
            <a:r>
              <a:rPr lang="fr-FR" sz="7200" b="1" i="0" dirty="0" smtClean="0">
                <a:effectLst/>
                <a:latin typeface="Noto Serif"/>
              </a:rPr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95412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27276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i="0" dirty="0" smtClean="0">
                <a:effectLst/>
                <a:latin typeface="Noto Serif"/>
              </a:rPr>
              <a:t>Na </a:t>
            </a:r>
            <a:r>
              <a:rPr lang="fr-FR" sz="8000" b="1" i="0" dirty="0" err="1" smtClean="0">
                <a:effectLst/>
                <a:latin typeface="Noto Serif"/>
              </a:rPr>
              <a:t>misy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ny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onja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i="0" dirty="0" err="1" smtClean="0">
                <a:effectLst/>
                <a:latin typeface="Noto Serif"/>
              </a:rPr>
              <a:t>Sy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ota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mandoza</a:t>
            </a:r>
            <a:r>
              <a:rPr lang="fr-FR" sz="8000" b="1" i="0" dirty="0" smtClean="0">
                <a:effectLst/>
                <a:latin typeface="Noto Serif"/>
              </a:rPr>
              <a:t>,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i="0" dirty="0" smtClean="0">
                <a:effectLst/>
                <a:latin typeface="Noto Serif"/>
              </a:rPr>
              <a:t>Dia </a:t>
            </a:r>
            <a:r>
              <a:rPr lang="fr-FR" sz="8000" b="1" i="0" dirty="0" err="1" smtClean="0">
                <a:effectLst/>
                <a:latin typeface="Noto Serif"/>
              </a:rPr>
              <a:t>mbola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derao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i="0" dirty="0" err="1" smtClean="0">
                <a:effectLst/>
                <a:latin typeface="Noto Serif"/>
              </a:rPr>
              <a:t>Jehovah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Mpiaro</a:t>
            </a:r>
            <a:r>
              <a:rPr lang="fr-FR" sz="8000" b="1" i="0" dirty="0" smtClean="0">
                <a:effectLst/>
                <a:latin typeface="Noto Serif"/>
              </a:rPr>
              <a:t> </a:t>
            </a:r>
            <a:r>
              <a:rPr lang="fr-FR" sz="8000" b="1" i="0" dirty="0" err="1" smtClean="0">
                <a:effectLst/>
                <a:latin typeface="Noto Serif"/>
              </a:rPr>
              <a:t>anao</a:t>
            </a:r>
            <a:r>
              <a:rPr lang="fr-FR" sz="8000" b="1" i="0" dirty="0" smtClean="0">
                <a:effectLst/>
                <a:latin typeface="Noto Serif"/>
              </a:rPr>
              <a:t>!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7929234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67</Words>
  <Application>Microsoft Office PowerPoint</Application>
  <PresentationFormat>Grand écran</PresentationFormat>
  <Paragraphs>16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Noto Serif</vt:lpstr>
      <vt:lpstr>Arial</vt:lpstr>
      <vt:lpstr>Calibri</vt:lpstr>
      <vt:lpstr>Calibri Light</vt:lpstr>
      <vt:lpstr>Thème Office</vt:lpstr>
      <vt:lpstr>Fifohazana 382 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Gaming</dc:creator>
  <cp:lastModifiedBy>Gaming</cp:lastModifiedBy>
  <cp:revision>4</cp:revision>
  <dcterms:created xsi:type="dcterms:W3CDTF">2024-07-07T04:07:55Z</dcterms:created>
  <dcterms:modified xsi:type="dcterms:W3CDTF">2024-07-07T06:30:22Z</dcterms:modified>
</cp:coreProperties>
</file>