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6" r:id="rId3"/>
    <p:sldId id="274" r:id="rId4"/>
    <p:sldId id="273" r:id="rId5"/>
    <p:sldId id="262" r:id="rId6"/>
    <p:sldId id="277" r:id="rId7"/>
    <p:sldId id="275" r:id="rId8"/>
  </p:sldIdLst>
  <p:sldSz cx="12192000" cy="6858000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28/05/2025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85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latin typeface="+mj-lt"/>
              </a:rPr>
              <a:t>HIRA FIDERANA</a:t>
            </a:r>
            <a:endParaRPr lang="fr-FR" sz="8000" i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42876" y="1124744"/>
            <a:ext cx="121920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3900" b="1" dirty="0">
                <a:latin typeface="+mj-lt"/>
              </a:rPr>
              <a:t>FF 45</a:t>
            </a:r>
            <a:endParaRPr lang="fr-FR" sz="239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08720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+mj-lt"/>
              </a:rPr>
              <a:t> 1.Hira </a:t>
            </a:r>
            <a:r>
              <a:rPr lang="en-US" sz="6600" b="1" dirty="0" err="1">
                <a:latin typeface="+mj-lt"/>
              </a:rPr>
              <a:t>fiderana</a:t>
            </a:r>
            <a:r>
              <a:rPr lang="en-US" sz="6600" b="1" dirty="0">
                <a:latin typeface="+mj-lt"/>
              </a:rPr>
              <a:t> ho </a:t>
            </a:r>
            <a:r>
              <a:rPr lang="en-US" sz="6600" b="1" dirty="0" err="1">
                <a:latin typeface="+mj-lt"/>
              </a:rPr>
              <a:t>Anao</a:t>
            </a:r>
            <a:r>
              <a:rPr lang="en-US" sz="6600" b="1" dirty="0">
                <a:latin typeface="+mj-lt"/>
              </a:rPr>
              <a:t> </a:t>
            </a:r>
            <a:r>
              <a:rPr lang="en-US" sz="6600" b="1" dirty="0" err="1">
                <a:latin typeface="+mj-lt"/>
              </a:rPr>
              <a:t>ry</a:t>
            </a:r>
            <a:r>
              <a:rPr lang="en-US" sz="6600" b="1" dirty="0">
                <a:latin typeface="+mj-lt"/>
              </a:rPr>
              <a:t> Ray</a:t>
            </a:r>
            <a:br>
              <a:rPr lang="en-US" sz="6600" b="1" dirty="0">
                <a:latin typeface="+mj-lt"/>
              </a:rPr>
            </a:br>
            <a:r>
              <a:rPr lang="en-US" sz="6600" b="1" dirty="0" err="1">
                <a:latin typeface="+mj-lt"/>
              </a:rPr>
              <a:t>Tsy</a:t>
            </a:r>
            <a:r>
              <a:rPr lang="en-US" sz="6600" b="1" dirty="0">
                <a:latin typeface="+mj-lt"/>
              </a:rPr>
              <a:t> </a:t>
            </a:r>
            <a:r>
              <a:rPr lang="en-US" sz="6600" b="1" dirty="0" err="1">
                <a:latin typeface="+mj-lt"/>
              </a:rPr>
              <a:t>afaka</a:t>
            </a:r>
            <a:r>
              <a:rPr lang="en-US" sz="6600" b="1" dirty="0">
                <a:latin typeface="+mj-lt"/>
              </a:rPr>
              <a:t> </a:t>
            </a:r>
            <a:r>
              <a:rPr lang="en-US" sz="6600" b="1" dirty="0" err="1">
                <a:latin typeface="+mj-lt"/>
              </a:rPr>
              <a:t>ato</a:t>
            </a:r>
            <a:r>
              <a:rPr lang="en-US" sz="6600" b="1" dirty="0">
                <a:latin typeface="+mj-lt"/>
              </a:rPr>
              <a:t> am-</a:t>
            </a:r>
            <a:r>
              <a:rPr lang="en-US" sz="6600" b="1" dirty="0" err="1">
                <a:latin typeface="+mj-lt"/>
              </a:rPr>
              <a:t>bavako</a:t>
            </a:r>
            <a:r>
              <a:rPr lang="en-US" sz="6600" b="1" dirty="0">
                <a:latin typeface="+mj-lt"/>
              </a:rPr>
              <a:t> </a:t>
            </a:r>
            <a:r>
              <a:rPr lang="en-US" sz="6600" b="1" dirty="0" err="1">
                <a:latin typeface="+mj-lt"/>
              </a:rPr>
              <a:t>mandrakizay</a:t>
            </a:r>
            <a:r>
              <a:rPr lang="en-US" sz="6600" b="1" dirty="0">
                <a:latin typeface="+mj-lt"/>
              </a:rPr>
              <a:t/>
            </a:r>
            <a:br>
              <a:rPr lang="en-US" sz="6600" b="1" dirty="0">
                <a:latin typeface="+mj-lt"/>
              </a:rPr>
            </a:br>
            <a:r>
              <a:rPr lang="en-US" sz="6600" b="1" dirty="0" err="1">
                <a:latin typeface="+mj-lt"/>
              </a:rPr>
              <a:t>Hira</a:t>
            </a:r>
            <a:r>
              <a:rPr lang="en-US" sz="6600" b="1" dirty="0">
                <a:latin typeface="+mj-lt"/>
              </a:rPr>
              <a:t> </a:t>
            </a:r>
            <a:r>
              <a:rPr lang="en-US" sz="6600" b="1" dirty="0" err="1">
                <a:latin typeface="+mj-lt"/>
              </a:rPr>
              <a:t>mampifaly</a:t>
            </a:r>
            <a:r>
              <a:rPr lang="en-US" sz="6600" b="1" dirty="0">
                <a:latin typeface="+mj-lt"/>
              </a:rPr>
              <a:t>, </a:t>
            </a:r>
            <a:r>
              <a:rPr lang="en-US" sz="6600" b="1" dirty="0" err="1">
                <a:latin typeface="+mj-lt"/>
              </a:rPr>
              <a:t>mampitony</a:t>
            </a:r>
            <a:r>
              <a:rPr lang="en-US" sz="6600" b="1" dirty="0">
                <a:latin typeface="+mj-lt"/>
              </a:rPr>
              <a:t> </a:t>
            </a:r>
            <a:r>
              <a:rPr lang="en-US" sz="6600" b="1" dirty="0" err="1">
                <a:latin typeface="+mj-lt"/>
              </a:rPr>
              <a:t>jaly</a:t>
            </a:r>
            <a:r>
              <a:rPr lang="en-US" sz="6600" b="1" dirty="0">
                <a:latin typeface="+mj-lt"/>
              </a:rPr>
              <a:t/>
            </a:r>
            <a:br>
              <a:rPr lang="en-US" sz="6600" b="1" dirty="0">
                <a:latin typeface="+mj-lt"/>
              </a:rPr>
            </a:br>
            <a:r>
              <a:rPr lang="en-US" sz="6600" b="1" dirty="0" err="1">
                <a:latin typeface="+mj-lt"/>
              </a:rPr>
              <a:t>Mampiravoravo</a:t>
            </a:r>
            <a:r>
              <a:rPr lang="en-US" sz="6600" b="1" dirty="0">
                <a:latin typeface="+mj-lt"/>
              </a:rPr>
              <a:t> </a:t>
            </a:r>
            <a:r>
              <a:rPr lang="en-US" sz="6600" b="1" dirty="0" err="1">
                <a:latin typeface="+mj-lt"/>
              </a:rPr>
              <a:t>fo</a:t>
            </a:r>
            <a:endParaRPr lang="fr-FR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396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36712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/>
              <a:t>Ny</a:t>
            </a:r>
            <a:r>
              <a:rPr lang="en-US" sz="6600" b="1" dirty="0"/>
              <a:t> </a:t>
            </a:r>
            <a:r>
              <a:rPr lang="en-US" sz="6600" b="1" dirty="0" err="1"/>
              <a:t>talenta</a:t>
            </a:r>
            <a:r>
              <a:rPr lang="en-US" sz="6600" b="1" dirty="0"/>
              <a:t> </a:t>
            </a:r>
            <a:r>
              <a:rPr lang="en-US" sz="6600" b="1" dirty="0" err="1"/>
              <a:t>izay</a:t>
            </a:r>
            <a:r>
              <a:rPr lang="en-US" sz="6600" b="1" dirty="0"/>
              <a:t> </a:t>
            </a:r>
            <a:r>
              <a:rPr lang="en-US" sz="6600" b="1" dirty="0" err="1"/>
              <a:t>efa</a:t>
            </a:r>
            <a:r>
              <a:rPr lang="en-US" sz="6600" b="1" dirty="0"/>
              <a:t> </a:t>
            </a:r>
            <a:r>
              <a:rPr lang="en-US" sz="6600" b="1" dirty="0" err="1"/>
              <a:t>nomenao</a:t>
            </a:r>
            <a:r>
              <a:rPr lang="en-US" sz="6600" b="1" dirty="0"/>
              <a:t> </a:t>
            </a:r>
            <a:r>
              <a:rPr lang="en-US" sz="6600" b="1" dirty="0" err="1"/>
              <a:t>ahy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err="1"/>
              <a:t>Hiderako</a:t>
            </a:r>
            <a:r>
              <a:rPr lang="en-US" sz="6600" b="1" dirty="0"/>
              <a:t> </a:t>
            </a:r>
            <a:r>
              <a:rPr lang="en-US" sz="6600" b="1" dirty="0" err="1"/>
              <a:t>Anao</a:t>
            </a:r>
            <a:r>
              <a:rPr lang="en-US" sz="6600" b="1" dirty="0"/>
              <a:t> </a:t>
            </a:r>
            <a:r>
              <a:rPr lang="en-US" sz="6600" b="1" dirty="0" err="1"/>
              <a:t>n’aiza</a:t>
            </a:r>
            <a:r>
              <a:rPr lang="en-US" sz="6600" b="1" dirty="0"/>
              <a:t> </a:t>
            </a:r>
            <a:r>
              <a:rPr lang="en-US" sz="6600" b="1" dirty="0" err="1"/>
              <a:t>misy</a:t>
            </a:r>
            <a:r>
              <a:rPr lang="en-US" sz="6600" b="1" dirty="0"/>
              <a:t> </a:t>
            </a:r>
            <a:r>
              <a:rPr lang="en-US" sz="6600" b="1" dirty="0" err="1"/>
              <a:t>ahy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err="1"/>
              <a:t>Mba</a:t>
            </a:r>
            <a:r>
              <a:rPr lang="en-US" sz="6600" b="1" dirty="0"/>
              <a:t> </a:t>
            </a:r>
            <a:r>
              <a:rPr lang="en-US" sz="6600" b="1" dirty="0" err="1"/>
              <a:t>hamelon’aina</a:t>
            </a:r>
            <a:r>
              <a:rPr lang="en-US" sz="6600" b="1" dirty="0"/>
              <a:t>, </a:t>
            </a:r>
            <a:r>
              <a:rPr lang="en-US" sz="6600" b="1" dirty="0" err="1"/>
              <a:t>hampitony</a:t>
            </a:r>
            <a:r>
              <a:rPr lang="en-US" sz="6600" b="1" dirty="0"/>
              <a:t> </a:t>
            </a:r>
            <a:r>
              <a:rPr lang="en-US" sz="6600" b="1" dirty="0" err="1"/>
              <a:t>saina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err="1"/>
              <a:t>Hampiray</a:t>
            </a:r>
            <a:r>
              <a:rPr lang="en-US" sz="6600" b="1" dirty="0"/>
              <a:t> </a:t>
            </a:r>
            <a:r>
              <a:rPr lang="en-US" sz="6600" b="1" dirty="0" err="1"/>
              <a:t>ny</a:t>
            </a:r>
            <a:r>
              <a:rPr lang="en-US" sz="6600" b="1" dirty="0"/>
              <a:t> </a:t>
            </a:r>
            <a:r>
              <a:rPr lang="en-US" sz="6600" b="1" dirty="0" err="1"/>
              <a:t>miaina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249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224" y="692696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Hira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tsotra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ihany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endParaRPr lang="en-US" sz="6600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66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nefa</a:t>
            </a:r>
            <a:r>
              <a:rPr lang="en-US" sz="66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dia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izany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Anao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tokoa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hikaloako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Raiso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re,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ry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Tompo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b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F’io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porofom-pitiavako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Anao</a:t>
            </a:r>
            <a:endParaRPr lang="fr-FR" sz="66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78634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/>
              <a:t> 2</a:t>
            </a:r>
            <a:r>
              <a:rPr lang="en-US" sz="6600" b="1" dirty="0" smtClean="0"/>
              <a:t>. </a:t>
            </a:r>
            <a:r>
              <a:rPr lang="en-US" sz="6600" b="1" dirty="0" err="1" smtClean="0"/>
              <a:t>Hira</a:t>
            </a:r>
            <a:r>
              <a:rPr lang="en-US" sz="6600" b="1" dirty="0" smtClean="0"/>
              <a:t> </a:t>
            </a:r>
            <a:r>
              <a:rPr lang="en-US" sz="6600" b="1" dirty="0" err="1"/>
              <a:t>fiderana</a:t>
            </a:r>
            <a:r>
              <a:rPr lang="en-US" sz="6600" b="1" dirty="0"/>
              <a:t> ho </a:t>
            </a:r>
            <a:r>
              <a:rPr lang="en-US" sz="6600" b="1" dirty="0" err="1"/>
              <a:t>Anao</a:t>
            </a:r>
            <a:r>
              <a:rPr lang="en-US" sz="6600" b="1" dirty="0"/>
              <a:t> </a:t>
            </a:r>
            <a:r>
              <a:rPr lang="en-US" sz="6600" b="1" dirty="0" err="1"/>
              <a:t>ry</a:t>
            </a:r>
            <a:r>
              <a:rPr lang="en-US" sz="6600" b="1" dirty="0"/>
              <a:t> Ray</a:t>
            </a:r>
            <a:br>
              <a:rPr lang="en-US" sz="6600" b="1" dirty="0"/>
            </a:br>
            <a:r>
              <a:rPr lang="en-US" sz="6600" b="1" dirty="0" err="1"/>
              <a:t>Tsy</a:t>
            </a:r>
            <a:r>
              <a:rPr lang="en-US" sz="6600" b="1" dirty="0"/>
              <a:t> </a:t>
            </a:r>
            <a:r>
              <a:rPr lang="en-US" sz="6600" b="1" dirty="0" err="1"/>
              <a:t>afaka</a:t>
            </a:r>
            <a:r>
              <a:rPr lang="en-US" sz="6600" b="1" dirty="0"/>
              <a:t> </a:t>
            </a:r>
            <a:r>
              <a:rPr lang="en-US" sz="6600" b="1" dirty="0" err="1"/>
              <a:t>ato</a:t>
            </a:r>
            <a:r>
              <a:rPr lang="en-US" sz="6600" b="1" dirty="0"/>
              <a:t> am-</a:t>
            </a:r>
            <a:r>
              <a:rPr lang="en-US" sz="6600" b="1" dirty="0" err="1"/>
              <a:t>bavako</a:t>
            </a:r>
            <a:r>
              <a:rPr lang="en-US" sz="6600" b="1" dirty="0"/>
              <a:t> </a:t>
            </a:r>
            <a:r>
              <a:rPr lang="en-US" sz="6600" b="1" dirty="0" err="1"/>
              <a:t>mandrakizay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err="1"/>
              <a:t>Hira</a:t>
            </a:r>
            <a:r>
              <a:rPr lang="en-US" sz="6600" b="1" dirty="0"/>
              <a:t> </a:t>
            </a:r>
            <a:r>
              <a:rPr lang="en-US" sz="6600" b="1" dirty="0" err="1"/>
              <a:t>mampifaly</a:t>
            </a:r>
            <a:r>
              <a:rPr lang="en-US" sz="6600" b="1" dirty="0"/>
              <a:t>, </a:t>
            </a:r>
            <a:r>
              <a:rPr lang="en-US" sz="6600" b="1" dirty="0" err="1"/>
              <a:t>mampitony</a:t>
            </a:r>
            <a:r>
              <a:rPr lang="en-US" sz="6600" b="1" dirty="0"/>
              <a:t> </a:t>
            </a:r>
            <a:r>
              <a:rPr lang="en-US" sz="6600" b="1" dirty="0" err="1"/>
              <a:t>jaly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err="1"/>
              <a:t>Mampiravoravo</a:t>
            </a:r>
            <a:r>
              <a:rPr lang="en-US" sz="6600" b="1" dirty="0"/>
              <a:t> </a:t>
            </a:r>
            <a:r>
              <a:rPr lang="en-US" sz="6600" b="1" dirty="0" err="1"/>
              <a:t>fo</a:t>
            </a:r>
            <a:endParaRPr lang="fr-FR" sz="6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36712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/>
              <a:t>Ny</a:t>
            </a:r>
            <a:r>
              <a:rPr lang="en-US" sz="6600" b="1" dirty="0"/>
              <a:t> </a:t>
            </a:r>
            <a:r>
              <a:rPr lang="en-US" sz="6600" b="1" dirty="0" err="1"/>
              <a:t>talenta</a:t>
            </a:r>
            <a:r>
              <a:rPr lang="en-US" sz="6600" b="1" dirty="0"/>
              <a:t> </a:t>
            </a:r>
            <a:r>
              <a:rPr lang="en-US" sz="6600" b="1" dirty="0" err="1"/>
              <a:t>izay</a:t>
            </a:r>
            <a:r>
              <a:rPr lang="en-US" sz="6600" b="1" dirty="0"/>
              <a:t> </a:t>
            </a:r>
            <a:r>
              <a:rPr lang="en-US" sz="6600" b="1" dirty="0" err="1"/>
              <a:t>efa</a:t>
            </a:r>
            <a:r>
              <a:rPr lang="en-US" sz="6600" b="1" dirty="0"/>
              <a:t> </a:t>
            </a:r>
            <a:r>
              <a:rPr lang="en-US" sz="6600" b="1" dirty="0" err="1"/>
              <a:t>nomenao</a:t>
            </a:r>
            <a:r>
              <a:rPr lang="en-US" sz="6600" b="1" dirty="0"/>
              <a:t> </a:t>
            </a:r>
            <a:r>
              <a:rPr lang="en-US" sz="6600" b="1" dirty="0" err="1"/>
              <a:t>ahy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err="1"/>
              <a:t>Hiderako</a:t>
            </a:r>
            <a:r>
              <a:rPr lang="en-US" sz="6600" b="1" dirty="0"/>
              <a:t> </a:t>
            </a:r>
            <a:r>
              <a:rPr lang="en-US" sz="6600" b="1" dirty="0" err="1"/>
              <a:t>Anao</a:t>
            </a:r>
            <a:r>
              <a:rPr lang="en-US" sz="6600" b="1" dirty="0"/>
              <a:t> </a:t>
            </a:r>
            <a:r>
              <a:rPr lang="en-US" sz="6600" b="1" dirty="0" err="1"/>
              <a:t>n’aiza</a:t>
            </a:r>
            <a:r>
              <a:rPr lang="en-US" sz="6600" b="1" dirty="0"/>
              <a:t> </a:t>
            </a:r>
            <a:r>
              <a:rPr lang="en-US" sz="6600" b="1" dirty="0" err="1"/>
              <a:t>misy</a:t>
            </a:r>
            <a:r>
              <a:rPr lang="en-US" sz="6600" b="1" dirty="0"/>
              <a:t> </a:t>
            </a:r>
            <a:r>
              <a:rPr lang="en-US" sz="6600" b="1" dirty="0" err="1"/>
              <a:t>ahy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err="1"/>
              <a:t>Mba</a:t>
            </a:r>
            <a:r>
              <a:rPr lang="en-US" sz="6600" b="1" dirty="0"/>
              <a:t> </a:t>
            </a:r>
            <a:r>
              <a:rPr lang="en-US" sz="6600" b="1" dirty="0" err="1"/>
              <a:t>hamelon’aina</a:t>
            </a:r>
            <a:r>
              <a:rPr lang="en-US" sz="6600" b="1" dirty="0"/>
              <a:t>, </a:t>
            </a:r>
            <a:endParaRPr lang="en-US" sz="6600" b="1" dirty="0" smtClean="0"/>
          </a:p>
          <a:p>
            <a:pPr algn="ctr"/>
            <a:r>
              <a:rPr lang="en-US" sz="6600" b="1" dirty="0" err="1" smtClean="0"/>
              <a:t>hampitony</a:t>
            </a:r>
            <a:r>
              <a:rPr lang="en-US" sz="6600" b="1" dirty="0" smtClean="0"/>
              <a:t> </a:t>
            </a:r>
            <a:r>
              <a:rPr lang="en-US" sz="6600" b="1" dirty="0" err="1"/>
              <a:t>saina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err="1"/>
              <a:t>Hampiray</a:t>
            </a:r>
            <a:r>
              <a:rPr lang="en-US" sz="6600" b="1" dirty="0"/>
              <a:t> </a:t>
            </a:r>
            <a:r>
              <a:rPr lang="en-US" sz="6600" b="1" dirty="0" err="1"/>
              <a:t>ny</a:t>
            </a:r>
            <a:r>
              <a:rPr lang="en-US" sz="6600" b="1" dirty="0"/>
              <a:t> </a:t>
            </a:r>
            <a:r>
              <a:rPr lang="en-US" sz="6600" b="1" dirty="0" err="1"/>
              <a:t>miaina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17019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914" y="260648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6600" b="1" i="1" dirty="0" err="1"/>
              <a:t>Hira</a:t>
            </a:r>
            <a:r>
              <a:rPr lang="en-US" sz="6600" b="1" i="1" dirty="0"/>
              <a:t> </a:t>
            </a:r>
            <a:r>
              <a:rPr lang="en-US" sz="6600" b="1" i="1" dirty="0" err="1"/>
              <a:t>avy</a:t>
            </a:r>
            <a:r>
              <a:rPr lang="en-US" sz="6600" b="1" i="1" dirty="0"/>
              <a:t> </a:t>
            </a:r>
            <a:r>
              <a:rPr lang="en-US" sz="6600" b="1" i="1" dirty="0" err="1"/>
              <a:t>ato</a:t>
            </a:r>
            <a:r>
              <a:rPr lang="en-US" sz="6600" b="1" i="1" dirty="0"/>
              <a:t> am-</a:t>
            </a:r>
            <a:r>
              <a:rPr lang="en-US" sz="6600" b="1" i="1" dirty="0" err="1"/>
              <a:t>poko</a:t>
            </a:r>
            <a:r>
              <a:rPr lang="en-US" sz="6600" b="1" i="1" dirty="0"/>
              <a:t>, </a:t>
            </a:r>
            <a:endParaRPr lang="en-US" sz="6600" b="1" i="1" dirty="0" smtClean="0"/>
          </a:p>
          <a:p>
            <a:pPr lvl="1" algn="ctr"/>
            <a:r>
              <a:rPr lang="en-US" sz="6600" b="1" i="1" dirty="0" err="1" smtClean="0"/>
              <a:t>indro</a:t>
            </a:r>
            <a:r>
              <a:rPr lang="en-US" sz="6600" b="1" i="1" dirty="0" smtClean="0"/>
              <a:t> </a:t>
            </a:r>
            <a:r>
              <a:rPr lang="en-US" sz="6600" b="1" i="1" dirty="0" err="1"/>
              <a:t>fa</a:t>
            </a:r>
            <a:r>
              <a:rPr lang="en-US" sz="6600" b="1" i="1" dirty="0"/>
              <a:t> </a:t>
            </a:r>
            <a:r>
              <a:rPr lang="en-US" sz="6600" b="1" i="1" dirty="0" err="1"/>
              <a:t>vetsoiko</a:t>
            </a:r>
            <a:r>
              <a:rPr lang="en-US" sz="6600" b="1" i="1" dirty="0"/>
              <a:t/>
            </a:r>
            <a:br>
              <a:rPr lang="en-US" sz="6600" b="1" i="1" dirty="0"/>
            </a:br>
            <a:r>
              <a:rPr lang="en-US" sz="6600" b="1" i="1" dirty="0"/>
              <a:t>Ho </a:t>
            </a:r>
            <a:r>
              <a:rPr lang="en-US" sz="6600" b="1" i="1" dirty="0" err="1"/>
              <a:t>Anao</a:t>
            </a:r>
            <a:r>
              <a:rPr lang="en-US" sz="6600" b="1" i="1" dirty="0"/>
              <a:t> </a:t>
            </a:r>
            <a:r>
              <a:rPr lang="en-US" sz="6600" b="1" i="1" dirty="0" err="1"/>
              <a:t>ry</a:t>
            </a:r>
            <a:r>
              <a:rPr lang="en-US" sz="6600" b="1" i="1" dirty="0"/>
              <a:t> </a:t>
            </a:r>
            <a:r>
              <a:rPr lang="en-US" sz="6600" b="1" i="1" dirty="0" err="1"/>
              <a:t>Raiko</a:t>
            </a:r>
            <a:r>
              <a:rPr lang="en-US" sz="6600" b="1" i="1" dirty="0"/>
              <a:t> </a:t>
            </a:r>
            <a:r>
              <a:rPr lang="en-US" sz="6600" b="1" i="1" dirty="0" err="1"/>
              <a:t>izay</a:t>
            </a:r>
            <a:r>
              <a:rPr lang="en-US" sz="6600" b="1" i="1" dirty="0"/>
              <a:t> </a:t>
            </a:r>
            <a:r>
              <a:rPr lang="en-US" sz="6600" b="1" i="1" dirty="0" err="1"/>
              <a:t>antsoiko</a:t>
            </a:r>
            <a:r>
              <a:rPr lang="en-US" sz="6600" b="1" i="1" dirty="0"/>
              <a:t/>
            </a:r>
            <a:br>
              <a:rPr lang="en-US" sz="6600" b="1" i="1" dirty="0"/>
            </a:br>
            <a:r>
              <a:rPr lang="en-US" sz="6600" b="1" i="1" dirty="0" err="1"/>
              <a:t>Hira</a:t>
            </a:r>
            <a:r>
              <a:rPr lang="en-US" sz="6600" b="1" i="1" dirty="0"/>
              <a:t> </a:t>
            </a:r>
            <a:r>
              <a:rPr lang="en-US" sz="6600" b="1" i="1" dirty="0" err="1"/>
              <a:t>tena</a:t>
            </a:r>
            <a:r>
              <a:rPr lang="en-US" sz="6600" b="1" i="1" dirty="0"/>
              <a:t> </a:t>
            </a:r>
            <a:r>
              <a:rPr lang="en-US" sz="6600" b="1" i="1" dirty="0" err="1"/>
              <a:t>mamy</a:t>
            </a:r>
            <a:r>
              <a:rPr lang="en-US" sz="6600" b="1" i="1" dirty="0"/>
              <a:t>, </a:t>
            </a:r>
            <a:endParaRPr lang="en-US" sz="6600" b="1" i="1" dirty="0" smtClean="0"/>
          </a:p>
          <a:p>
            <a:pPr lvl="1" algn="ctr"/>
            <a:r>
              <a:rPr lang="en-US" sz="6600" b="1" i="1" dirty="0" err="1" smtClean="0"/>
              <a:t>manambara</a:t>
            </a:r>
            <a:r>
              <a:rPr lang="en-US" sz="6600" b="1" i="1" dirty="0" smtClean="0"/>
              <a:t> </a:t>
            </a:r>
            <a:r>
              <a:rPr lang="en-US" sz="6600" b="1" i="1" dirty="0" err="1"/>
              <a:t>hatrany</a:t>
            </a:r>
            <a:r>
              <a:rPr lang="en-US" sz="6600" b="1" i="1" dirty="0"/>
              <a:t/>
            </a:r>
            <a:br>
              <a:rPr lang="en-US" sz="6600" b="1" i="1" dirty="0"/>
            </a:br>
            <a:r>
              <a:rPr lang="en-US" sz="6600" b="1" i="1" dirty="0" err="1"/>
              <a:t>Fa</a:t>
            </a:r>
            <a:r>
              <a:rPr lang="en-US" sz="6600" b="1" i="1" dirty="0"/>
              <a:t> </a:t>
            </a:r>
            <a:r>
              <a:rPr lang="en-US" sz="6600" b="1" i="1" dirty="0" err="1"/>
              <a:t>tena</a:t>
            </a:r>
            <a:r>
              <a:rPr lang="en-US" sz="6600" b="1" i="1" dirty="0"/>
              <a:t> </a:t>
            </a:r>
            <a:r>
              <a:rPr lang="en-US" sz="6600" b="1" i="1" dirty="0" err="1"/>
              <a:t>tiako</a:t>
            </a:r>
            <a:r>
              <a:rPr lang="en-US" sz="6600" b="1" i="1" dirty="0"/>
              <a:t> </a:t>
            </a:r>
            <a:r>
              <a:rPr lang="en-US" sz="6600" b="1" i="1" dirty="0" err="1"/>
              <a:t>Ianao</a:t>
            </a:r>
            <a:endParaRPr lang="fr-FR" sz="6600" b="1" i="1" dirty="0"/>
          </a:p>
        </p:txBody>
      </p:sp>
    </p:spTree>
    <p:extLst>
      <p:ext uri="{BB962C8B-B14F-4D97-AF65-F5344CB8AC3E}">
        <p14:creationId xmlns:p14="http://schemas.microsoft.com/office/powerpoint/2010/main" val="2195177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48</Words>
  <Application>Microsoft Office PowerPoint</Application>
  <PresentationFormat>Grand écran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Utilisateur</cp:lastModifiedBy>
  <cp:revision>15</cp:revision>
  <dcterms:created xsi:type="dcterms:W3CDTF">2012-12-15T15:29:56Z</dcterms:created>
  <dcterms:modified xsi:type="dcterms:W3CDTF">2025-05-28T12:49:00Z</dcterms:modified>
</cp:coreProperties>
</file>