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6" r:id="rId8"/>
    <p:sldId id="263" r:id="rId9"/>
    <p:sldId id="267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E3F-0B93-40F2-BFED-B400B6C3F5F8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E3F-0B93-40F2-BFED-B400B6C3F5F8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22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E3F-0B93-40F2-BFED-B400B6C3F5F8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03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E3F-0B93-40F2-BFED-B400B6C3F5F8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37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E3F-0B93-40F2-BFED-B400B6C3F5F8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94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E3F-0B93-40F2-BFED-B400B6C3F5F8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79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E3F-0B93-40F2-BFED-B400B6C3F5F8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56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E3F-0B93-40F2-BFED-B400B6C3F5F8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11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E3F-0B93-40F2-BFED-B400B6C3F5F8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92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E3F-0B93-40F2-BFED-B400B6C3F5F8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63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E3F-0B93-40F2-BFED-B400B6C3F5F8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09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EE3F-0B93-40F2-BFED-B400B6C3F5F8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B333B-A93A-43F9-AFB2-2F6C0E185E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9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6600" b="1" dirty="0" smtClean="0"/>
              <a:t>779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85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Jeso</a:t>
            </a:r>
            <a:r>
              <a:rPr lang="en-GB" sz="6600" b="1" dirty="0"/>
              <a:t> Kristy, </a:t>
            </a:r>
            <a:r>
              <a:rPr lang="en-GB" sz="6600" b="1" dirty="0" err="1"/>
              <a:t>Tomponay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Jeso</a:t>
            </a:r>
            <a:r>
              <a:rPr lang="en-GB" sz="6600" b="1" dirty="0" smtClean="0"/>
              <a:t> </a:t>
            </a:r>
            <a:r>
              <a:rPr lang="en-GB" sz="6600" b="1" dirty="0"/>
              <a:t>Kristy, </a:t>
            </a:r>
            <a:r>
              <a:rPr lang="en-GB" sz="6600" b="1" dirty="0" err="1"/>
              <a:t>Avotray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Avy</a:t>
            </a:r>
            <a:r>
              <a:rPr lang="en-GB" sz="6600" b="1" dirty="0" smtClean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hidera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Izahay</a:t>
            </a:r>
            <a:r>
              <a:rPr lang="en-GB" sz="6600" b="1" dirty="0" smtClean="0"/>
              <a:t> </a:t>
            </a:r>
            <a:r>
              <a:rPr lang="en-GB" sz="6600" b="1" dirty="0" err="1"/>
              <a:t>mpianatrao</a:t>
            </a:r>
            <a:r>
              <a:rPr lang="en-GB" sz="6600" b="1" dirty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27218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:,: </a:t>
            </a:r>
            <a:r>
              <a:rPr lang="en-GB" sz="6600" b="1" dirty="0" err="1"/>
              <a:t>Mihainoa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 smtClean="0"/>
              <a:t>Jeso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Tompo</a:t>
            </a:r>
            <a:r>
              <a:rPr lang="en-GB" sz="6600" b="1" dirty="0" smtClean="0"/>
              <a:t> </a:t>
            </a:r>
            <a:r>
              <a:rPr lang="en-GB" sz="6600" b="1" dirty="0"/>
              <a:t>ô ! :,: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,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fr-FR" sz="6600" b="1" dirty="0" err="1" smtClean="0"/>
              <a:t>Entinay</a:t>
            </a:r>
            <a:r>
              <a:rPr lang="fr-FR" sz="6600" b="1" dirty="0" smtClean="0"/>
              <a:t> </a:t>
            </a:r>
            <a:r>
              <a:rPr lang="en-GB" sz="6600" b="1" dirty="0" err="1"/>
              <a:t>m</a:t>
            </a:r>
            <a:r>
              <a:rPr lang="en-GB" sz="6600" b="1" dirty="0" err="1" smtClean="0"/>
              <a:t>ider</a:t>
            </a:r>
            <a:r>
              <a:rPr lang="en-GB" sz="6600" b="1" i="1" dirty="0" err="1" smtClean="0"/>
              <a:t>a</a:t>
            </a:r>
            <a:r>
              <a:rPr lang="en-GB" sz="6600" b="1" dirty="0" smtClean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17242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Zazakely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Zava-bitsy</a:t>
            </a:r>
            <a:r>
              <a:rPr lang="en-GB" sz="6600" b="1" dirty="0" smtClean="0"/>
              <a:t> </a:t>
            </a:r>
            <a:r>
              <a:rPr lang="en-GB" sz="6600" b="1" dirty="0" err="1"/>
              <a:t>fantatray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Koa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mahasoa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Dia</a:t>
            </a:r>
            <a:r>
              <a:rPr lang="en-GB" sz="6600" b="1" dirty="0" smtClean="0"/>
              <a:t> </a:t>
            </a:r>
            <a:r>
              <a:rPr lang="en-GB" sz="6600" b="1" dirty="0" err="1"/>
              <a:t>ankinina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98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:,: </a:t>
            </a:r>
            <a:r>
              <a:rPr lang="en-GB" sz="6600" b="1" dirty="0" err="1"/>
              <a:t>Mihainoa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 smtClean="0"/>
              <a:t>Jeso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Tompo</a:t>
            </a:r>
            <a:r>
              <a:rPr lang="en-GB" sz="6600" b="1" dirty="0" smtClean="0"/>
              <a:t> </a:t>
            </a:r>
            <a:r>
              <a:rPr lang="en-GB" sz="6600" b="1" dirty="0"/>
              <a:t>ô ! :,: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,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fr-FR" sz="6600" b="1" dirty="0" err="1" smtClean="0"/>
              <a:t>Entinay</a:t>
            </a:r>
            <a:r>
              <a:rPr lang="fr-FR" sz="6600" b="1" dirty="0" smtClean="0"/>
              <a:t> </a:t>
            </a:r>
            <a:r>
              <a:rPr lang="en-GB" sz="6600" b="1" dirty="0" err="1"/>
              <a:t>m</a:t>
            </a:r>
            <a:r>
              <a:rPr lang="en-GB" sz="6600" b="1" dirty="0" err="1" smtClean="0"/>
              <a:t>ider</a:t>
            </a:r>
            <a:r>
              <a:rPr lang="en-GB" sz="6600" b="1" i="1" dirty="0" err="1" smtClean="0"/>
              <a:t>a</a:t>
            </a:r>
            <a:r>
              <a:rPr lang="en-GB" sz="6600" b="1" dirty="0" smtClean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35459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02519"/>
          </a:xfrm>
        </p:spPr>
        <p:txBody>
          <a:bodyPr>
            <a:noAutofit/>
          </a:bodyPr>
          <a:lstStyle/>
          <a:p>
            <a:r>
              <a:rPr lang="fr-FR" sz="6600" b="1" dirty="0" smtClean="0">
                <a:solidFill>
                  <a:srgbClr val="FF0000"/>
                </a:solidFill>
              </a:rPr>
              <a:t>3) </a:t>
            </a:r>
            <a:r>
              <a:rPr lang="fr-FR" sz="6600" b="1" dirty="0" err="1"/>
              <a:t>Mamindrà</a:t>
            </a:r>
            <a:r>
              <a:rPr lang="fr-FR" sz="6600" b="1" dirty="0"/>
              <a:t> </a:t>
            </a:r>
            <a:r>
              <a:rPr lang="fr-FR" sz="6600" b="1" dirty="0" err="1"/>
              <a:t>fo</a:t>
            </a:r>
            <a:r>
              <a:rPr lang="fr-FR" sz="6600" b="1" dirty="0"/>
              <a:t> </a:t>
            </a:r>
            <a:r>
              <a:rPr lang="fr-FR" sz="6600" b="1" dirty="0" err="1"/>
              <a:t>aminay</a:t>
            </a:r>
            <a:r>
              <a:rPr lang="fr-FR" sz="6600" b="1" dirty="0"/>
              <a:t>,</a:t>
            </a:r>
            <a:br>
              <a:rPr lang="fr-FR" sz="6600" b="1" dirty="0"/>
            </a:br>
            <a:r>
              <a:rPr lang="en-GB" sz="6600" b="1" dirty="0" err="1" smtClean="0"/>
              <a:t>Mamelà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helokay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hiraisan</a:t>
            </a:r>
            <a:r>
              <a:rPr lang="en-GB" sz="6600" b="1" i="1" dirty="0" err="1"/>
              <a:t>a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izay</a:t>
            </a:r>
            <a:r>
              <a:rPr lang="en-GB" sz="6600" b="1" dirty="0"/>
              <a:t> no </a:t>
            </a:r>
            <a:r>
              <a:rPr lang="en-GB" sz="6600" b="1" dirty="0" err="1"/>
              <a:t>maminao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70404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:,: </a:t>
            </a:r>
            <a:r>
              <a:rPr lang="en-GB" sz="6600" b="1" dirty="0" err="1"/>
              <a:t>Mihainoa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 smtClean="0"/>
              <a:t>Jeso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Tompo</a:t>
            </a:r>
            <a:r>
              <a:rPr lang="en-GB" sz="6600" b="1" dirty="0" smtClean="0"/>
              <a:t> </a:t>
            </a:r>
            <a:r>
              <a:rPr lang="en-GB" sz="6600" b="1" dirty="0"/>
              <a:t>ô ! :,: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,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fr-FR" sz="6600" b="1" dirty="0" err="1" smtClean="0"/>
              <a:t>Entinay</a:t>
            </a:r>
            <a:r>
              <a:rPr lang="fr-FR" sz="6600" b="1" dirty="0" smtClean="0"/>
              <a:t> </a:t>
            </a:r>
            <a:r>
              <a:rPr lang="en-GB" sz="6600" b="1" dirty="0" err="1"/>
              <a:t>m</a:t>
            </a:r>
            <a:r>
              <a:rPr lang="en-GB" sz="6600" b="1" dirty="0" err="1" smtClean="0"/>
              <a:t>ider</a:t>
            </a:r>
            <a:r>
              <a:rPr lang="en-GB" sz="6600" b="1" i="1" dirty="0" err="1" smtClean="0"/>
              <a:t>a</a:t>
            </a:r>
            <a:r>
              <a:rPr lang="en-GB" sz="6600" b="1" dirty="0" smtClean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10898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tahionao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Ary</a:t>
            </a:r>
            <a:r>
              <a:rPr lang="en-GB" sz="6600" b="1" dirty="0" smtClean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havanay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Atsangano</a:t>
            </a:r>
            <a:r>
              <a:rPr lang="en-GB" sz="6600" b="1" dirty="0" smtClean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izay</a:t>
            </a:r>
            <a:r>
              <a:rPr lang="en-GB" sz="6600" b="1" dirty="0"/>
              <a:t> no </a:t>
            </a:r>
            <a:r>
              <a:rPr lang="en-GB" sz="6600" b="1" dirty="0" err="1"/>
              <a:t>sitrakao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28867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:,: </a:t>
            </a:r>
            <a:r>
              <a:rPr lang="en-GB" sz="6600" b="1" dirty="0" err="1"/>
              <a:t>Mihainoa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 smtClean="0"/>
              <a:t>Jeso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Tompo</a:t>
            </a:r>
            <a:r>
              <a:rPr lang="en-GB" sz="6600" b="1" dirty="0" smtClean="0"/>
              <a:t> </a:t>
            </a:r>
            <a:r>
              <a:rPr lang="en-GB" sz="6600" b="1" dirty="0"/>
              <a:t>ô ! :,: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,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fr-FR" sz="6600" b="1" dirty="0" err="1" smtClean="0"/>
              <a:t>Entinay</a:t>
            </a:r>
            <a:r>
              <a:rPr lang="fr-FR" sz="6600" b="1" dirty="0" smtClean="0"/>
              <a:t> </a:t>
            </a:r>
            <a:r>
              <a:rPr lang="en-GB" sz="6600" b="1" dirty="0" err="1"/>
              <a:t>m</a:t>
            </a:r>
            <a:r>
              <a:rPr lang="en-GB" sz="6600" b="1" dirty="0" err="1" smtClean="0"/>
              <a:t>ider</a:t>
            </a:r>
            <a:r>
              <a:rPr lang="en-GB" sz="6600" b="1" i="1" dirty="0" err="1" smtClean="0"/>
              <a:t>a</a:t>
            </a:r>
            <a:r>
              <a:rPr lang="en-GB" sz="6600" b="1" dirty="0" smtClean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5873507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779</vt:lpstr>
      <vt:lpstr>1) Jeso Kristy, Tomponay ! Jeso Kristy, Avotray ! Avy mba hidera Anao Izahay mpianatrao,</vt:lpstr>
      <vt:lpstr>:,: Mihainoa, ry Jeso Tompo ô ! :,: Fa ny fonay, fa ny fonay Entinay midera Anao.</vt:lpstr>
      <vt:lpstr>2) Zazakely izahay, Zava-bitsy fantatray, Koa ny mahasoa anay Dia ankinina aminao.</vt:lpstr>
      <vt:lpstr>:,: Mihainoa, ry Jeso Tompo ô ! :,: Fa ny fonay, fa ny fonay Entinay midera Anao.</vt:lpstr>
      <vt:lpstr>3) Mamindrà fo aminay, Mamelà ny helokay, Mba hiraisana aminao, Fa izay no maminao.</vt:lpstr>
      <vt:lpstr>:,: Mihainoa, ry Jeso Tompo ô ! :,: Fa ny fonay, fa ny fonay Entinay midera Anao.</vt:lpstr>
      <vt:lpstr>4) Mba tahionao izahay Ary koa ny havanay Atsangano ho Anao, Fa izay no sitrakao</vt:lpstr>
      <vt:lpstr>:,: Mihainoa, ry Jeso Tompo ô ! :,: Fa ny fonay, fa ny fonay Entinay midera Anao.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779</dc:title>
  <dc:creator>ami</dc:creator>
  <cp:lastModifiedBy>Utilisateur</cp:lastModifiedBy>
  <cp:revision>2</cp:revision>
  <dcterms:created xsi:type="dcterms:W3CDTF">2014-11-06T09:26:16Z</dcterms:created>
  <dcterms:modified xsi:type="dcterms:W3CDTF">2025-05-25T06:41:40Z</dcterms:modified>
</cp:coreProperties>
</file>