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63" r:id="rId4"/>
    <p:sldId id="260" r:id="rId5"/>
    <p:sldId id="264" r:id="rId6"/>
    <p:sldId id="261" r:id="rId7"/>
    <p:sldId id="265" r:id="rId8"/>
    <p:sldId id="262" r:id="rId9"/>
    <p:sldId id="266" r:id="rId10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2BCEE0-7602-45BA-A9C6-FE754385657E}" type="datetimeFigureOut">
              <a:rPr lang="fr-FR"/>
              <a:pPr>
                <a:defRPr/>
              </a:pPr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996FAF-7833-4552-9C4D-B92F64737A6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5974381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073D-F48D-4C2A-AEAF-588B438794E0}" type="datetimeFigureOut">
              <a:rPr lang="fr-FR"/>
              <a:pPr>
                <a:defRPr/>
              </a:pPr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E1C1D-E329-4A5B-8993-BB6206C892D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797750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4FE808-7C98-42D1-9009-97F6650C658F}" type="datetimeFigureOut">
              <a:rPr lang="fr-FR"/>
              <a:pPr>
                <a:defRPr/>
              </a:pPr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8790B-81F6-45D4-BBD2-E9FD460A1D9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3301969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DC5F7-2AC3-450C-9BAD-79A87C7A5434}" type="datetimeFigureOut">
              <a:rPr lang="fr-FR"/>
              <a:pPr>
                <a:defRPr/>
              </a:pPr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923340-CB0B-4D67-851E-42B7D119204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51970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911702-73DC-4708-90C5-C86209612C97}" type="datetimeFigureOut">
              <a:rPr lang="fr-FR"/>
              <a:pPr>
                <a:defRPr/>
              </a:pPr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1DE86-07A9-420E-B41B-40891397E80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671694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58624-ADF8-4A2D-9837-9FB2590B36AD}" type="datetimeFigureOut">
              <a:rPr lang="fr-FR"/>
              <a:pPr>
                <a:defRPr/>
              </a:pPr>
              <a:t>19/04/2025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DCCE5-E2A3-4FBC-99A1-B4F945E5D60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033181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0730F8-2AFD-4AB3-8FB6-B530054D9D0D}" type="datetimeFigureOut">
              <a:rPr lang="fr-FR"/>
              <a:pPr>
                <a:defRPr/>
              </a:pPr>
              <a:t>19/04/2025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A8AEBA-B8FC-43E2-9E3D-F1FE32D51F8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013297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41541-3E6E-4A0D-9334-CBAC8716B67D}" type="datetimeFigureOut">
              <a:rPr lang="fr-FR"/>
              <a:pPr>
                <a:defRPr/>
              </a:pPr>
              <a:t>19/04/2025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CB718D-EDC4-490D-A587-1EEBA6790CC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98710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554616-2456-4A9C-84F0-CD95C9A5EB74}" type="datetimeFigureOut">
              <a:rPr lang="fr-FR"/>
              <a:pPr>
                <a:defRPr/>
              </a:pPr>
              <a:t>19/04/2025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91869-5A64-4869-B42C-8B82D637D2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963601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67195-6E65-4FB1-8237-8BA9D9E26D1D}" type="datetimeFigureOut">
              <a:rPr lang="fr-FR"/>
              <a:pPr>
                <a:defRPr/>
              </a:pPr>
              <a:t>19/04/2025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95AA77-84F2-47DF-874B-403F9F3287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256301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C71AFA-C3D6-4590-9FF2-970E9B70863A}" type="datetimeFigureOut">
              <a:rPr lang="fr-FR"/>
              <a:pPr>
                <a:defRPr/>
              </a:pPr>
              <a:t>19/04/2025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31484A-A20E-4D40-8D13-9E04FA494B1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015258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5FB3CDF-0CC2-4D5B-A4B5-D34C28D4E330}" type="datetimeFigureOut">
              <a:rPr lang="fr-FR"/>
              <a:pPr>
                <a:defRPr/>
              </a:pPr>
              <a:t>19/04/2025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8417F4D2-D847-4D7E-A20C-134B0E318F4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142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Tafatsangana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endParaRPr lang="fr-FR" sz="6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Tafatsangana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Kristy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Tomposoa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Maty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nefa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b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Mihirà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olona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3537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mamitaka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Mihirà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597717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lehibe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fihobiana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Afaka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tahotra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Mihirà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07423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Haja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aterinay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Mpanjakanay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Raiso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saotranay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Raiso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tenanay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484679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15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Georgia</vt:lpstr>
      <vt:lpstr>Thème Office</vt:lpstr>
      <vt:lpstr>FFPM 142 Tafatsangana tokoa</vt:lpstr>
      <vt:lpstr>1-  Tafatsangana tokoa,      Haleloia ! Jeso Kristy Tomposoa,      Haleloia !</vt:lpstr>
      <vt:lpstr> Maty nefa velona      Haleloia !      Mihirà, ry olona,      Haleloia !</vt:lpstr>
      <vt:lpstr>2-  Foana ny fasana,      Haleloia !     Indro, Jeso velona,      Haleloia !</vt:lpstr>
      <vt:lpstr> Toky tsy mamitaka,      Haleloia !      Mihirà, ry olona,      Haleloia !</vt:lpstr>
      <vt:lpstr>3- Andro lehibe tokoa,      Haleloia !     Andro fihobiana,      Haleloia !</vt:lpstr>
      <vt:lpstr> Afaka ny tahotra,      Haleloia !      Mihirà, ry olona,      Haleloia !</vt:lpstr>
      <vt:lpstr>4-  Haja, laza, aterinay      Haleloia !     Jeso ô, Mpanjakanay,      Haleloia !</vt:lpstr>
      <vt:lpstr>Raiso re ny saotranay,      Haleloia !     Raiso koa ny tenanay      Haleloia !</vt:lpstr>
    </vt:vector>
  </TitlesOfParts>
  <Company>SRL_Crea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Gaming</cp:lastModifiedBy>
  <cp:revision>53</cp:revision>
  <dcterms:created xsi:type="dcterms:W3CDTF">2012-04-07T05:45:53Z</dcterms:created>
  <dcterms:modified xsi:type="dcterms:W3CDTF">2025-04-19T20:42:22Z</dcterms:modified>
</cp:coreProperties>
</file>