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316B-B9B0-4CCE-B61E-BE4B47BE5A11}" type="datetimeFigureOut">
              <a:rPr lang="fr-FR" smtClean="0"/>
              <a:pPr/>
              <a:t>23/02/2025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feonay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5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9502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feonay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midera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Andriananaharinay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ambany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aza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     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Andriananaharinay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manoa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Mpanjakanay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Satria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fantatray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:,: 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Fa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Mpanjakanay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hevitray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enti-mankalaza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Mpanasoa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Mpitahy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fanahinay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     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Mpanasoa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herinay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iasanay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ho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Tanjakay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Miezaka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tokoa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    :,: Fa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Aronay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Tanjakay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5)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Rehefa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alainao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Ka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tapitra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Hamantana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any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Aminao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arý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an-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danitrao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      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Hamantana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Aminao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18</vt:lpstr>
      <vt:lpstr>1) Ny feonay rehetra izao     Dia entinay midera Anao,    Ry Andriananaharinay !      Na ambany aza izahay,           :,: Dia tianao :,:    Ry Andriananaharinay !</vt:lpstr>
      <vt:lpstr>2) Ny andronay rehetra izao     Dia entinay manoa Anao,    Ry Tompo sy Mpanjakanay !     Satria izao dia fantatray      :,: Fa tianao :,:    Ry Tompo sy Mpanjakanay !</vt:lpstr>
      <vt:lpstr>3) Ny hevitray rehetra izao     Dia enti-mankalaza Anao,    Ry Tompo Mpanasoa anay !     Mpitahy ny fanahinay,          :,: Fa tianao :,:    Ry Tompo Mpanasoa anay !</vt:lpstr>
      <vt:lpstr>4) Ny herinay rehetra izao     Dia iasanay ho Anao,    Ry Aronay sy Tanjakay !     Miezaka tokoa izahay,          :,: Fa tianao :,:    Ry Aronay sy Tanjakay !</vt:lpstr>
      <vt:lpstr>5) Rehefa alainao izahay,     Ka tapitra ny andronay,    Hamantana any Aminao     Izahay arý an-danitrao,           :,: Fa tianao :,:    Hamantana any Aminao.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SWEET</dc:creator>
  <cp:lastModifiedBy>Gaming</cp:lastModifiedBy>
  <cp:revision>5</cp:revision>
  <dcterms:created xsi:type="dcterms:W3CDTF">2013-05-21T11:49:03Z</dcterms:created>
  <dcterms:modified xsi:type="dcterms:W3CDTF">2025-02-23T11:37:59Z</dcterms:modified>
</cp:coreProperties>
</file>