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5000">
              <a:srgbClr val="21D6E0"/>
            </a:gs>
            <a:gs pos="75000">
              <a:srgbClr val="0087E6"/>
            </a:gs>
            <a:gs pos="100000">
              <a:srgbClr val="00448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06/04/2025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800" b="1" dirty="0" smtClean="0"/>
              <a:t>FFPM 253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2060"/>
                </a:solidFill>
              </a:rPr>
              <a:t>Avia</a:t>
            </a:r>
            <a:r>
              <a:rPr lang="en-GB" b="1" dirty="0">
                <a:solidFill>
                  <a:srgbClr val="002060"/>
                </a:solidFill>
              </a:rPr>
              <a:t>, </a:t>
            </a:r>
            <a:r>
              <a:rPr lang="en-GB" b="1" dirty="0" err="1">
                <a:solidFill>
                  <a:srgbClr val="002060"/>
                </a:solidFill>
              </a:rPr>
              <a:t>ry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Mpanavotra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1 </a:t>
            </a:r>
            <a:r>
              <a:rPr lang="en-GB" sz="7200" b="1" dirty="0" err="1"/>
              <a:t>Avia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Mpanavotra</a:t>
            </a:r>
            <a:r>
              <a:rPr lang="en-GB" sz="7200" b="1" dirty="0"/>
              <a:t>.</a:t>
            </a:r>
            <a:endParaRPr lang="fr-FR" sz="7200" b="1" dirty="0"/>
          </a:p>
          <a:p>
            <a:pPr algn="ctr"/>
            <a:r>
              <a:rPr lang="en-GB" sz="7200" b="1" dirty="0" err="1" smtClean="0"/>
              <a:t>Tahio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fandraisana</a:t>
            </a:r>
            <a:endParaRPr lang="fr-FR" sz="7200" b="1" dirty="0"/>
          </a:p>
          <a:p>
            <a:pPr algn="ctr"/>
            <a:r>
              <a:rPr lang="en-GB" sz="7200" b="1" dirty="0" err="1" smtClean="0"/>
              <a:t>Sakafo</a:t>
            </a:r>
            <a:r>
              <a:rPr lang="en-GB" sz="7200" b="1" dirty="0" smtClean="0"/>
              <a:t> </a:t>
            </a:r>
            <a:r>
              <a:rPr lang="en-GB" sz="7200" b="1" dirty="0" err="1"/>
              <a:t>namboarinao</a:t>
            </a:r>
            <a:endParaRPr lang="fr-FR" sz="7200" b="1" dirty="0"/>
          </a:p>
          <a:p>
            <a:pPr algn="ctr"/>
            <a:r>
              <a:rPr lang="en-GB" sz="7200" b="1" dirty="0" err="1" smtClean="0"/>
              <a:t>Izao</a:t>
            </a:r>
            <a:r>
              <a:rPr lang="en-GB" sz="7200" b="1" dirty="0" smtClean="0"/>
              <a:t> </a:t>
            </a:r>
            <a:r>
              <a:rPr lang="en-GB" sz="7200" b="1" dirty="0" err="1"/>
              <a:t>hatoninay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01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zava-masina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Aroso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hohanina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famelana</a:t>
            </a:r>
            <a:r>
              <a:rPr lang="en-GB" sz="6600" b="1" dirty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tanjaka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5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3 </a:t>
            </a:r>
            <a:r>
              <a:rPr lang="en-GB" sz="6600" b="1" dirty="0" err="1"/>
              <a:t>Tsaroanay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fijalianao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nisoloanao</a:t>
            </a:r>
            <a:r>
              <a:rPr lang="en-GB" sz="6600" b="1" dirty="0"/>
              <a:t> </a:t>
            </a:r>
            <a:r>
              <a:rPr lang="en-GB" sz="6600" b="1" dirty="0" err="1" smtClean="0"/>
              <a:t>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nitsangananao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4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</a:t>
            </a:r>
            <a:r>
              <a:rPr lang="en-GB" sz="6600" b="1" dirty="0" err="1"/>
              <a:t>natolotra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ranao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nalatsaka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Sakafo</a:t>
            </a:r>
            <a:r>
              <a:rPr lang="en-GB" sz="6600" b="1" dirty="0" smtClean="0"/>
              <a:t> </a:t>
            </a:r>
            <a:r>
              <a:rPr lang="en-GB" sz="6600" b="1" dirty="0" err="1"/>
              <a:t>iombonanay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smtClean="0"/>
              <a:t>fanahy</a:t>
            </a:r>
            <a:r>
              <a:rPr lang="en-GB" sz="6600" b="1" dirty="0" smtClean="0"/>
              <a:t> </a:t>
            </a:r>
            <a:r>
              <a:rPr lang="en-GB" sz="6600" b="1" dirty="0" err="1"/>
              <a:t>iray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34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Affichage à l'écran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FFPM 253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253</dc:title>
  <dc:creator>SONO</dc:creator>
  <cp:lastModifiedBy>Gaming</cp:lastModifiedBy>
  <cp:revision>3</cp:revision>
  <dcterms:created xsi:type="dcterms:W3CDTF">2014-09-07T04:36:27Z</dcterms:created>
  <dcterms:modified xsi:type="dcterms:W3CDTF">2025-04-06T05:42:18Z</dcterms:modified>
</cp:coreProperties>
</file>