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0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2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4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2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12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28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19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6A0C-AF7B-43CF-BEFA-2080EEF84391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8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smtClean="0"/>
              <a:t>FFPM </a:t>
            </a:r>
            <a:r>
              <a:rPr lang="en-GB" sz="8000" b="1" dirty="0" smtClean="0"/>
              <a:t> 392</a:t>
            </a:r>
            <a:r>
              <a:rPr lang="fr-FR" sz="8000" b="1" dirty="0"/>
              <a:t> </a:t>
            </a:r>
            <a:r>
              <a:rPr lang="fr-FR" sz="8000" b="1" baseline="30000" dirty="0" smtClean="0"/>
              <a:t>1</a:t>
            </a:r>
            <a:endParaRPr lang="fr-FR" sz="8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32079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1. </a:t>
            </a:r>
            <a:r>
              <a:rPr lang="en-GB" sz="5400" b="1" dirty="0"/>
              <a:t>O,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lovanao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</a:t>
            </a:r>
            <a:r>
              <a:rPr lang="en-GB" sz="5400" b="1" dirty="0" err="1"/>
              <a:t>Indro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miandry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helokao</a:t>
            </a:r>
            <a:r>
              <a:rPr lang="en-GB" sz="5400" b="1" dirty="0"/>
              <a:t> be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navelany</a:t>
            </a:r>
            <a:r>
              <a:rPr lang="en-GB" sz="5400" b="1" dirty="0"/>
              <a:t> 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fiainana</a:t>
            </a:r>
            <a:r>
              <a:rPr lang="en-GB" sz="5400" b="1" dirty="0"/>
              <a:t> </a:t>
            </a:r>
            <a:r>
              <a:rPr lang="en-GB" sz="5400" b="1" dirty="0" err="1"/>
              <a:t>omeny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/>
              <a:t> </a:t>
            </a:r>
            <a:r>
              <a:rPr lang="en-GB" sz="5400" b="1" smtClean="0"/>
              <a:t>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980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5400" b="1" dirty="0" err="1" smtClean="0"/>
              <a:t>Novidina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hianao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ekeo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hatrizao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omen’i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Jesosy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.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O,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raiso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Misy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lovanao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Indro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Jeso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miandry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5243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2. Moa </a:t>
            </a:r>
            <a:r>
              <a:rPr lang="en-GB" sz="5400" b="1" dirty="0" err="1" smtClean="0"/>
              <a:t>hadinonao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olo-mandà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tra-nenina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rahatrizay</a:t>
            </a:r>
            <a:r>
              <a:rPr lang="en-GB" sz="5400" b="1" dirty="0" smtClean="0"/>
              <a:t> ?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ataonao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atý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Hotsaraina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arý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azo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ovana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indray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14556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hatòny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hihaino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Moa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hadinonao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olo-mandà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tra-nenina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rahatrizay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44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3.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tontolo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mamitaka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afoizo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fandrao</a:t>
            </a:r>
            <a:r>
              <a:rPr lang="fr-FR" sz="5400" b="1" dirty="0"/>
              <a:t> </a:t>
            </a:r>
            <a:r>
              <a:rPr lang="en-GB" sz="5400" b="1" dirty="0" err="1" smtClean="0"/>
              <a:t>manindao</a:t>
            </a:r>
            <a:r>
              <a:rPr lang="en-GB" sz="5400" b="1" dirty="0" smtClean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He, </a:t>
            </a:r>
            <a:r>
              <a:rPr lang="en-GB" sz="5400" b="1" dirty="0" err="1" smtClean="0"/>
              <a:t>Jesosy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nandao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tontolo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Ary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miantso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85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 </a:t>
            </a:r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tonga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indray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 an-</a:t>
            </a:r>
            <a:r>
              <a:rPr lang="en-GB" sz="5400" b="1" dirty="0" err="1" smtClean="0"/>
              <a:t>dapan’ny</a:t>
            </a:r>
            <a:r>
              <a:rPr lang="en-GB" sz="5400" b="1" dirty="0" smtClean="0"/>
              <a:t> Ray,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velona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mandrakizay</a:t>
            </a:r>
            <a:r>
              <a:rPr lang="en-GB" sz="5400" b="1" dirty="0" smtClean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tontolo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mamitaka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afoizo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fandrao</a:t>
            </a:r>
            <a:r>
              <a:rPr lang="fr-FR" sz="5400" b="1" dirty="0"/>
              <a:t> </a:t>
            </a:r>
            <a:r>
              <a:rPr lang="en-GB" sz="5400" b="1" dirty="0" err="1" smtClean="0"/>
              <a:t>manindao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923348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FFPM  392 1</vt:lpstr>
      <vt:lpstr>1. O, mba raiso izao     Misy lovanao ao,    Indro, Jeso miandry anao !     Fa ny helokao be    Dia navelany e     Ka fiainana omeny anao ;</vt:lpstr>
      <vt:lpstr>Novidina hianao     Ka ekeo hatrizao    Izay omen’i Jesosy anao.     O, mba raiso izao     Misy lovanao ao,    Indro, Jeso miandry anao.</vt:lpstr>
      <vt:lpstr>2. Moa hadinonao va     Fa ny olo-mandà    Ho tra-nenina rahatrizay ?     Izay ataonao atý    Hotsaraina arý     Ka tsy azo ovana indray</vt:lpstr>
      <vt:lpstr>Ny Mpamonjy anao No hatòny izao   Ary Izy hihaino.     Moa hadinonao va    Fa ny olo-mandà     Ho tra-nenina rahatrizay ?</vt:lpstr>
      <vt:lpstr>3. Izao tontolo izao     Dia mamitaka anao    Ka afoizo  fandrao manindao. He, Jesosy nandao Izao tontolo izao     Ary Izy miantso  anao.</vt:lpstr>
      <vt:lpstr> Izy tonga indray     Ao an-dapan’ny Ray,    Ka ho velona  mandrakizay.  Izao tontolo izao    Dia mamitaka anao Ka afoizo  fandrao manindao.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SONO</dc:creator>
  <cp:lastModifiedBy>Gaming</cp:lastModifiedBy>
  <cp:revision>4</cp:revision>
  <dcterms:created xsi:type="dcterms:W3CDTF">2014-09-28T06:54:08Z</dcterms:created>
  <dcterms:modified xsi:type="dcterms:W3CDTF">2025-02-01T19:41:13Z</dcterms:modified>
</cp:coreProperties>
</file>