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05-9179-4A31-97B3-956E72145F6C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441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955286"/>
            <a:ext cx="6858000" cy="1102519"/>
          </a:xfrm>
        </p:spPr>
        <p:txBody>
          <a:bodyPr>
            <a:noAutofit/>
          </a:bodyPr>
          <a:lstStyle/>
          <a:p>
            <a:r>
              <a:rPr lang="en-GB" sz="5400" b="1" dirty="0"/>
              <a:t>1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te</a:t>
            </a:r>
            <a:r>
              <a:rPr lang="en-GB" sz="5400" b="1" dirty="0"/>
              <a:t>-ho </a:t>
            </a:r>
            <a:r>
              <a:rPr lang="en-GB" sz="5400" b="1" dirty="0" err="1"/>
              <a:t>mpanomponao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K</a:t>
            </a:r>
            <a:r>
              <a:rPr lang="en-GB" sz="5400" b="1" i="1" dirty="0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anarano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29253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847274"/>
            <a:ext cx="6858000" cy="1102519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GB" sz="5400" b="1" dirty="0"/>
              <a:t>2 </a:t>
            </a:r>
            <a:r>
              <a:rPr lang="en-GB" sz="5400" b="1" dirty="0" err="1"/>
              <a:t>Raiso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asanao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tongotro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Ho </a:t>
            </a:r>
            <a:r>
              <a:rPr lang="en-GB" sz="5400" b="1" dirty="0" err="1"/>
              <a:t>fanirakirakao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1555017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901280"/>
            <a:ext cx="6858000" cy="1102519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GB" sz="5400" b="1" dirty="0"/>
              <a:t>3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fahaizako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Ento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/>
              <a:t/>
            </a:r>
            <a:br>
              <a:rPr lang="en-GB" sz="5400" b="1" dirty="0"/>
            </a:br>
            <a:r>
              <a:rPr lang="en-GB" sz="5400" b="1" dirty="0" err="1"/>
              <a:t>hanaja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volako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Ho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864233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2063298"/>
            <a:ext cx="6858000" cy="1102519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GB" sz="5400" b="1" dirty="0"/>
              <a:t>4 </a:t>
            </a:r>
            <a:r>
              <a:rPr lang="en-GB" sz="5400" b="1" dirty="0" err="1"/>
              <a:t>Raiso</a:t>
            </a:r>
            <a:r>
              <a:rPr lang="en-GB" sz="5400" b="1" dirty="0"/>
              <a:t> re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vavako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Hampiseho</a:t>
            </a:r>
            <a:r>
              <a:rPr lang="en-GB" sz="5400" b="1" dirty="0"/>
              <a:t> </a:t>
            </a:r>
            <a:br>
              <a:rPr lang="en-GB" sz="5400" b="1" dirty="0"/>
            </a:b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hafatrao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feoko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Ho </a:t>
            </a:r>
            <a:r>
              <a:rPr lang="en-GB" sz="5400" b="1" dirty="0" err="1"/>
              <a:t>mpanandratra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1972090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901280"/>
            <a:ext cx="6858000" cy="1102519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GB" sz="5400" b="1" dirty="0"/>
              <a:t>5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Diovy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tempolinao</a:t>
            </a:r>
            <a:r>
              <a:rPr lang="en-GB" sz="5400" b="1" dirty="0"/>
              <a:t> 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Ho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mihitsy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4883698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518633"/>
            <a:ext cx="6858000" cy="2025225"/>
          </a:xfr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GB" sz="5400" b="1" dirty="0"/>
              <a:t>6 Ho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manokana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Ry </a:t>
            </a:r>
            <a:r>
              <a:rPr lang="en-GB" sz="5400" b="1" dirty="0" err="1"/>
              <a:t>Mpamonjy</a:t>
            </a:r>
            <a:r>
              <a:rPr lang="en-GB" sz="5400" b="1" dirty="0"/>
              <a:t>,</a:t>
            </a:r>
            <a:r>
              <a:rPr lang="fr-FR" sz="5400" b="1" dirty="0"/>
              <a:t> </a:t>
            </a:r>
            <a:br>
              <a:rPr lang="fr-FR" sz="5400" b="1" dirty="0"/>
            </a:b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4078616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441</vt:lpstr>
      <vt:lpstr>1 Raiso aho, Tompo ô !    Fa te-ho mpanomponao ;    Raiso koa ny androko,    Ka  anarano fo izao.</vt:lpstr>
      <vt:lpstr>2 Raiso re ny tanako Mba hanao ny asanao ;    Raiso koa ny tongotro    Ho fanirakirakao.</vt:lpstr>
      <vt:lpstr>3 Raiso ny fahaizako, Ento mba  hanaja Anao ;    Raiso koa ny volako    Ho Anao tokoa izao.</vt:lpstr>
      <vt:lpstr>4 Raiso re ny vavako Hampiseho  ny hafatrao ; Raiso koa ny feoko    Ho mpanandratra Anao.</vt:lpstr>
      <vt:lpstr>5 Raiso ny fanahiko Diovy ho tempolinao ; Raiso aho, Tompo ô !    Ho Anao mihitsy izao.</vt:lpstr>
      <vt:lpstr>6 Ho Anao manokana, Ry Mpamonjy,  Tompo soa ! Ho Anao dia Anao tokoa, Ho Anao mandrakizay.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441</dc:title>
  <dc:creator>RAMOD</dc:creator>
  <cp:lastModifiedBy>Gaming</cp:lastModifiedBy>
  <cp:revision>3</cp:revision>
  <dcterms:created xsi:type="dcterms:W3CDTF">2013-12-20T17:22:48Z</dcterms:created>
  <dcterms:modified xsi:type="dcterms:W3CDTF">2025-04-13T06:17:16Z</dcterms:modified>
</cp:coreProperties>
</file>