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1612-3119-423C-9CEA-8BFDCA42BED8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 smtClean="0"/>
              <a:t>701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hiran’ny</a:t>
            </a:r>
            <a:r>
              <a:rPr lang="en-GB" dirty="0"/>
              <a:t>  </a:t>
            </a:r>
            <a:r>
              <a:rPr lang="en-GB" dirty="0" err="1"/>
              <a:t>lanitra</a:t>
            </a:r>
            <a:endParaRPr lang="fr-F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71966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hiran’ny</a:t>
            </a:r>
            <a:r>
              <a:rPr lang="en-GB" sz="4800" b="1" dirty="0"/>
              <a:t>  </a:t>
            </a:r>
            <a:r>
              <a:rPr lang="en-GB" sz="4800" b="1" dirty="0" err="1"/>
              <a:t>lanitra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Tsara</a:t>
            </a:r>
            <a:r>
              <a:rPr lang="en-GB" sz="4800" b="1" dirty="0" smtClean="0"/>
              <a:t> </a:t>
            </a:r>
            <a:r>
              <a:rPr lang="en-GB" sz="4800" b="1" dirty="0" err="1"/>
              <a:t>tokoa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/>
              <a:t>mahafinaritra</a:t>
            </a:r>
            <a:r>
              <a:rPr lang="en-GB" sz="4800" b="1" dirty="0"/>
              <a:t>, re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Henoy</a:t>
            </a:r>
            <a:r>
              <a:rPr lang="en-GB" sz="4800" b="1" dirty="0" smtClean="0"/>
              <a:t> </a:t>
            </a:r>
            <a:r>
              <a:rPr lang="en-GB" sz="4800" b="1" i="1" dirty="0" err="1"/>
              <a:t>i</a:t>
            </a:r>
            <a:r>
              <a:rPr lang="en-GB" sz="4800" b="1" dirty="0" err="1"/>
              <a:t>zany</a:t>
            </a:r>
            <a:r>
              <a:rPr lang="en-GB" sz="4800" b="1" dirty="0"/>
              <a:t> </a:t>
            </a:r>
            <a:r>
              <a:rPr lang="en-GB" sz="4800" b="1" dirty="0" err="1" smtClean="0"/>
              <a:t>feon’ny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olona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maro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i="1" dirty="0" err="1" smtClean="0"/>
              <a:t>i</a:t>
            </a:r>
            <a:r>
              <a:rPr lang="en-GB" sz="4800" b="1" dirty="0" err="1" smtClean="0"/>
              <a:t>zay</a:t>
            </a:r>
            <a:r>
              <a:rPr lang="en-GB" sz="4800" b="1" dirty="0" smtClean="0"/>
              <a:t> </a:t>
            </a:r>
            <a:r>
              <a:rPr lang="en-GB" sz="4800" b="1" dirty="0" err="1"/>
              <a:t>faly</a:t>
            </a:r>
            <a:r>
              <a:rPr lang="en-GB" sz="4800" b="1" dirty="0"/>
              <a:t> </a:t>
            </a:r>
            <a:r>
              <a:rPr lang="en-GB" sz="4800" b="1" dirty="0" err="1"/>
              <a:t>tokoa</a:t>
            </a:r>
            <a:r>
              <a:rPr lang="en-GB" sz="4800" b="1" dirty="0"/>
              <a:t> </a:t>
            </a:r>
            <a:r>
              <a:rPr lang="en-GB" sz="4800" b="1" dirty="0" err="1"/>
              <a:t>mihira</a:t>
            </a:r>
            <a:r>
              <a:rPr lang="en-GB" sz="4800" b="1" dirty="0"/>
              <a:t> hoe </a:t>
            </a:r>
            <a:r>
              <a:rPr lang="en-GB" sz="4800" b="1" dirty="0" smtClean="0"/>
              <a:t>:</a:t>
            </a:r>
            <a:endParaRPr lang="fr-FR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7"/>
            <a:ext cx="3786214" cy="4071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dirty="0"/>
              <a:t>(</a:t>
            </a:r>
            <a:r>
              <a:rPr lang="en-GB" sz="2800" i="1" dirty="0" err="1"/>
              <a:t>Feo</a:t>
            </a:r>
            <a:r>
              <a:rPr lang="en-GB" sz="2800" i="1" dirty="0"/>
              <a:t> 1</a:t>
            </a:r>
            <a:r>
              <a:rPr lang="en-GB" sz="2800" dirty="0"/>
              <a:t>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 </a:t>
            </a:r>
            <a:endParaRPr lang="fr-FR" sz="36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51920" y="51470"/>
            <a:ext cx="5184576" cy="4556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200" b="1" dirty="0"/>
              <a:t>(</a:t>
            </a:r>
            <a:r>
              <a:rPr lang="en-GB" sz="3200" b="1" i="1" dirty="0" err="1"/>
              <a:t>Feo</a:t>
            </a:r>
            <a:r>
              <a:rPr lang="en-GB" sz="3200" b="1" i="1" dirty="0"/>
              <a:t> 2</a:t>
            </a:r>
            <a:r>
              <a:rPr lang="en-GB" sz="3200" b="1" dirty="0"/>
              <a:t>)</a:t>
            </a:r>
            <a:endParaRPr lang="en-GB" sz="3200" b="1" dirty="0" smtClean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smtClean="0"/>
              <a:t>Ho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Zanak’ondry</a:t>
            </a:r>
            <a:r>
              <a:rPr lang="en-GB" sz="4000" b="1" dirty="0"/>
              <a:t> !</a:t>
            </a:r>
            <a:endParaRPr lang="fr-FR" sz="4000" b="1" dirty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Anao</a:t>
            </a:r>
            <a:r>
              <a:rPr lang="en-GB" sz="4000" b="1" dirty="0"/>
              <a:t>, Amen !</a:t>
            </a:r>
            <a:endParaRPr lang="fr-FR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71966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/>
              <a:t>Toy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feon’ny</a:t>
            </a:r>
            <a:r>
              <a:rPr lang="en-GB" sz="4800" b="1" dirty="0"/>
              <a:t> </a:t>
            </a:r>
            <a:r>
              <a:rPr lang="en-GB" sz="4800" b="1" dirty="0" err="1"/>
              <a:t>rano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mahery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hira</a:t>
            </a:r>
            <a:r>
              <a:rPr lang="en-GB" sz="4800" b="1" dirty="0"/>
              <a:t> </a:t>
            </a:r>
            <a:r>
              <a:rPr lang="en-GB" sz="4800" b="1" dirty="0" err="1"/>
              <a:t>ataon’ny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tra-bonjy</a:t>
            </a:r>
            <a:r>
              <a:rPr lang="en-GB" sz="4800" b="1" dirty="0" smtClean="0"/>
              <a:t> </a:t>
            </a:r>
            <a:r>
              <a:rPr lang="en-GB" sz="4800" b="1" dirty="0" err="1"/>
              <a:t>arý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Manerana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lanitra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fiderany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/>
              <a:t>vita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adiny</a:t>
            </a:r>
            <a:r>
              <a:rPr lang="en-GB" sz="4800" b="1" dirty="0"/>
              <a:t> </a:t>
            </a:r>
            <a:r>
              <a:rPr lang="en-GB" sz="4800" b="1" dirty="0" err="1"/>
              <a:t>mafy</a:t>
            </a:r>
            <a:r>
              <a:rPr lang="en-GB" sz="4800" b="1" dirty="0"/>
              <a:t> </a:t>
            </a:r>
            <a:r>
              <a:rPr lang="en-GB" sz="4800" b="1" dirty="0" err="1"/>
              <a:t>tatý</a:t>
            </a:r>
            <a:r>
              <a:rPr lang="en-GB" sz="4800" b="1" dirty="0"/>
              <a:t>,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7"/>
            <a:ext cx="3786214" cy="4071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dirty="0"/>
              <a:t>(</a:t>
            </a:r>
            <a:r>
              <a:rPr lang="en-GB" sz="2800" i="1" dirty="0" err="1"/>
              <a:t>Feo</a:t>
            </a:r>
            <a:r>
              <a:rPr lang="en-GB" sz="2800" i="1" dirty="0"/>
              <a:t> 1</a:t>
            </a:r>
            <a:r>
              <a:rPr lang="en-GB" sz="2800" dirty="0"/>
              <a:t>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 </a:t>
            </a:r>
            <a:endParaRPr lang="fr-FR" sz="36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51920" y="51470"/>
            <a:ext cx="5184576" cy="4556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200" b="1" dirty="0"/>
              <a:t>(</a:t>
            </a:r>
            <a:r>
              <a:rPr lang="en-GB" sz="3200" b="1" i="1" dirty="0" err="1"/>
              <a:t>Feo</a:t>
            </a:r>
            <a:r>
              <a:rPr lang="en-GB" sz="3200" b="1" i="1" dirty="0"/>
              <a:t> 2</a:t>
            </a:r>
            <a:r>
              <a:rPr lang="en-GB" sz="3200" b="1" dirty="0"/>
              <a:t>)</a:t>
            </a:r>
            <a:endParaRPr lang="en-GB" sz="3200" b="1" dirty="0" smtClean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smtClean="0"/>
              <a:t>Ho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Zanak’ondry</a:t>
            </a:r>
            <a:r>
              <a:rPr lang="en-GB" sz="4000" b="1" dirty="0"/>
              <a:t> !</a:t>
            </a:r>
            <a:endParaRPr lang="fr-FR" sz="4000" b="1" dirty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Anao</a:t>
            </a:r>
            <a:r>
              <a:rPr lang="en-GB" sz="4000" b="1" dirty="0"/>
              <a:t>, Amen 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5971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71966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mangina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hiran’ny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Velona</a:t>
            </a:r>
            <a:r>
              <a:rPr lang="en-GB" sz="5400" b="1" dirty="0" smtClean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Endrey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fihaonana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any </a:t>
            </a:r>
            <a:r>
              <a:rPr lang="en-GB" sz="5400" b="1" dirty="0"/>
              <a:t>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7"/>
            <a:ext cx="3786214" cy="4071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dirty="0"/>
              <a:t>(</a:t>
            </a:r>
            <a:r>
              <a:rPr lang="en-GB" sz="2800" i="1" dirty="0" err="1"/>
              <a:t>Feo</a:t>
            </a:r>
            <a:r>
              <a:rPr lang="en-GB" sz="2800" i="1" dirty="0"/>
              <a:t> 1</a:t>
            </a:r>
            <a:r>
              <a:rPr lang="en-GB" sz="2800" dirty="0"/>
              <a:t>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 </a:t>
            </a:r>
            <a:endParaRPr lang="fr-FR" sz="36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51920" y="51470"/>
            <a:ext cx="5184576" cy="4556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200" b="1" dirty="0"/>
              <a:t>(</a:t>
            </a:r>
            <a:r>
              <a:rPr lang="en-GB" sz="3200" b="1" i="1" dirty="0" err="1"/>
              <a:t>Feo</a:t>
            </a:r>
            <a:r>
              <a:rPr lang="en-GB" sz="3200" b="1" i="1" dirty="0"/>
              <a:t> 2</a:t>
            </a:r>
            <a:r>
              <a:rPr lang="en-GB" sz="3200" b="1" dirty="0"/>
              <a:t>)</a:t>
            </a:r>
            <a:endParaRPr lang="en-GB" sz="3200" b="1" dirty="0" smtClean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smtClean="0"/>
              <a:t>Ho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Zanak’ondry</a:t>
            </a:r>
            <a:r>
              <a:rPr lang="en-GB" sz="4000" b="1" dirty="0"/>
              <a:t> !</a:t>
            </a:r>
            <a:endParaRPr lang="fr-FR" sz="4000" b="1" dirty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Anao</a:t>
            </a:r>
            <a:r>
              <a:rPr lang="en-GB" sz="4000" b="1" dirty="0"/>
              <a:t>, Amen 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0053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131</Words>
  <Application>Microsoft Office PowerPoint</Application>
  <PresentationFormat>Affichage à l'écran (16:9)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701</vt:lpstr>
      <vt:lpstr>1) Ny hiran’ny  lanitra Tsara tokoa Sy mahafinaritra, re ! Henoy izany feon’ny olona maro izay faly tokoa mihira hoe :</vt:lpstr>
      <vt:lpstr>(Feo 1) Haleloia, Amen ! Haleloia, Amen ! Haleloia, Amen ! Haleloia, Amen ! </vt:lpstr>
      <vt:lpstr>2) Toy ny feon’ny rano mahery ny hira ataon’ny tra-bonjy arý ; Manerana ny lanitra ny fiderany, Fa vita ny adiny mafy tatý,</vt:lpstr>
      <vt:lpstr>(Feo 1) Haleloia, Amen ! Haleloia, Amen ! Haleloia, Amen ! Haleloia, Amen ! </vt:lpstr>
      <vt:lpstr>3) Tsy mety mangina ny hiran’ny lanitra Velona mandrakizay ! Endrey ny fihaonana any an-danitra sy ny fiainana mandrakizay !</vt:lpstr>
      <vt:lpstr>(Feo 1) Haleloia, Amen ! Haleloia, Amen ! Haleloia, Amen ! Haleloia, Amen ! 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701</dc:title>
  <dc:creator>SWEET</dc:creator>
  <cp:lastModifiedBy>Gaming</cp:lastModifiedBy>
  <cp:revision>3</cp:revision>
  <dcterms:created xsi:type="dcterms:W3CDTF">2013-05-21T16:51:42Z</dcterms:created>
  <dcterms:modified xsi:type="dcterms:W3CDTF">2025-04-27T06:14:08Z</dcterms:modified>
</cp:coreProperties>
</file>