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6" autoAdjust="0"/>
    <p:restoredTop sz="94660"/>
  </p:normalViewPr>
  <p:slideViewPr>
    <p:cSldViewPr>
      <p:cViewPr varScale="1">
        <p:scale>
          <a:sx n="70" d="100"/>
          <a:sy n="70" d="100"/>
        </p:scale>
        <p:origin x="64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063AD-0A62-4E9E-ADE8-01EE09C37C4A}" type="datetimeFigureOut">
              <a:rPr lang="fr-FR"/>
              <a:pPr>
                <a:defRPr/>
              </a:pPr>
              <a:t>09/03/2025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36902-291D-42EA-8088-31179FCB802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29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7A55B-AB30-4BA1-B8B2-1A75067A1FD1}" type="datetimeFigureOut">
              <a:rPr lang="fr-FR"/>
              <a:pPr>
                <a:defRPr/>
              </a:pPr>
              <a:t>09/03/2025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7E726-8243-4125-99F7-6ADD77A1F3A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51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FB4C2-50F7-409E-8022-854CBF41382F}" type="datetimeFigureOut">
              <a:rPr lang="fr-FR"/>
              <a:pPr>
                <a:defRPr/>
              </a:pPr>
              <a:t>09/03/2025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CB30D-0988-4D5E-BC3B-63B05FB6A6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071FE-5CB8-471B-A054-11FD30DF0756}" type="datetimeFigureOut">
              <a:rPr lang="fr-FR"/>
              <a:pPr>
                <a:defRPr/>
              </a:pPr>
              <a:t>09/03/2025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2B323-E349-4BA7-9ECC-51661BD842D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1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F51D8-C0E7-4A79-B6BA-F598395FACC0}" type="datetimeFigureOut">
              <a:rPr lang="fr-FR"/>
              <a:pPr>
                <a:defRPr/>
              </a:pPr>
              <a:t>09/03/2025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BB32-54DD-49C3-ACB2-142EAAF168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14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1694A-CA96-4FB7-B4D2-325C97512DD7}" type="datetimeFigureOut">
              <a:rPr lang="fr-FR"/>
              <a:pPr>
                <a:defRPr/>
              </a:pPr>
              <a:t>09/03/2025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5919C-6352-4EA4-8EAC-63EBB560C0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8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36FA9-CCAC-4278-9E26-2200ED3DA8BB}" type="datetimeFigureOut">
              <a:rPr lang="fr-FR"/>
              <a:pPr>
                <a:defRPr/>
              </a:pPr>
              <a:t>09/03/2025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E0393-E799-4F68-A322-D0E709C50D0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55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CF349-8498-425A-963C-67D4FC1F4441}" type="datetimeFigureOut">
              <a:rPr lang="fr-FR"/>
              <a:pPr>
                <a:defRPr/>
              </a:pPr>
              <a:t>09/03/2025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E79B-81EE-4642-860A-444ED9EE3F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85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3B931-DE9C-4AF0-8AE0-4CAB1806A3DC}" type="datetimeFigureOut">
              <a:rPr lang="fr-FR"/>
              <a:pPr>
                <a:defRPr/>
              </a:pPr>
              <a:t>09/03/2025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F933A-9E25-48A0-9197-68F33CF88C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8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D40A8-4EB3-402A-9B64-DCB7953C1EA5}" type="datetimeFigureOut">
              <a:rPr lang="fr-FR"/>
              <a:pPr>
                <a:defRPr/>
              </a:pPr>
              <a:t>09/03/2025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10EA5-2362-4C1A-84CE-8F6C6FD13DE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6D37F-4AA9-4384-AA30-572CE2F1A796}" type="datetimeFigureOut">
              <a:rPr lang="fr-FR"/>
              <a:pPr>
                <a:defRPr/>
              </a:pPr>
              <a:t>09/03/2025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F8FB2-8337-4B43-A9E2-BC6CA592D96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63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FD077D-F3E4-4BBC-A6C7-23627472118A}" type="datetimeFigureOut">
              <a:rPr lang="fr-FR"/>
              <a:pPr>
                <a:defRPr/>
              </a:pPr>
              <a:t>09/03/2025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21BF91-8DB1-44D9-A7A3-1BBD7884AA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22272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7200" b="1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  <a:t>FANEKEM-PINOANA NIKEANA </a:t>
            </a:r>
            <a:r>
              <a:rPr lang="fr-FR" sz="7200" b="1" dirty="0">
                <a:solidFill>
                  <a:srgbClr val="0070C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  <a:t/>
            </a:r>
            <a:br>
              <a:rPr lang="fr-FR" sz="7200" b="1" dirty="0">
                <a:solidFill>
                  <a:srgbClr val="0070C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</a:br>
            <a:r>
              <a:rPr lang="fr-FR" sz="7200" i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(</a:t>
            </a:r>
            <a:r>
              <a:rPr lang="fr-FR" sz="7200" i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Laharana</a:t>
            </a:r>
            <a:r>
              <a:rPr lang="fr-FR" sz="7200" i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7200" i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faha</a:t>
            </a:r>
            <a:r>
              <a:rPr lang="fr-FR" sz="7200" i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-II)</a:t>
            </a:r>
            <a:br>
              <a:rPr lang="fr-FR" sz="7200" i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</a:br>
            <a:endParaRPr lang="fr-FR" sz="7200" i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277480"/>
            <a:ext cx="121920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8000" b="1" dirty="0" err="1">
                <a:latin typeface="+mj-lt"/>
              </a:rPr>
              <a:t>Isika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mino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an’Andriamanitra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iray</a:t>
            </a:r>
            <a:r>
              <a:rPr lang="fr-FR" sz="8000" b="1" dirty="0">
                <a:latin typeface="+mj-lt"/>
              </a:rPr>
              <a:t>, Ray </a:t>
            </a:r>
            <a:r>
              <a:rPr lang="fr-FR" sz="8000" b="1" dirty="0" err="1">
                <a:latin typeface="+mj-lt"/>
              </a:rPr>
              <a:t>Tsitoha</a:t>
            </a:r>
            <a:r>
              <a:rPr lang="fr-FR" sz="8000" b="1" dirty="0">
                <a:latin typeface="+mj-lt"/>
              </a:rPr>
              <a:t>, </a:t>
            </a:r>
            <a:r>
              <a:rPr lang="fr-FR" sz="8000" b="1" dirty="0" err="1">
                <a:latin typeface="+mj-lt"/>
              </a:rPr>
              <a:t>Mpanao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ny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lanitra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sy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ny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tany</a:t>
            </a:r>
            <a:r>
              <a:rPr lang="fr-FR" sz="8000" b="1" dirty="0">
                <a:latin typeface="+mj-lt"/>
              </a:rPr>
              <a:t>, </a:t>
            </a:r>
            <a:r>
              <a:rPr lang="fr-FR" sz="8000" b="1" dirty="0" err="1">
                <a:latin typeface="+mj-lt"/>
              </a:rPr>
              <a:t>ary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ny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zavatra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rehetra</a:t>
            </a:r>
            <a:r>
              <a:rPr lang="fr-FR" sz="8000" b="1" dirty="0">
                <a:latin typeface="+mj-lt"/>
              </a:rPr>
              <a:t>, na </a:t>
            </a:r>
            <a:r>
              <a:rPr lang="fr-FR" sz="8000" b="1" dirty="0" err="1">
                <a:latin typeface="+mj-lt"/>
              </a:rPr>
              <a:t>ny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hita</a:t>
            </a:r>
            <a:r>
              <a:rPr lang="fr-FR" sz="8000" b="1" dirty="0">
                <a:latin typeface="+mj-lt"/>
              </a:rPr>
              <a:t> na </a:t>
            </a:r>
            <a:r>
              <a:rPr lang="fr-FR" sz="8000" b="1" dirty="0" err="1">
                <a:latin typeface="+mj-lt"/>
              </a:rPr>
              <a:t>ny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tsy</a:t>
            </a:r>
            <a:r>
              <a:rPr lang="fr-FR" sz="8000" b="1" dirty="0">
                <a:latin typeface="+mj-lt"/>
              </a:rPr>
              <a:t> </a:t>
            </a:r>
            <a:r>
              <a:rPr lang="fr-FR" sz="8000" b="1" dirty="0" err="1">
                <a:latin typeface="+mj-lt"/>
              </a:rPr>
              <a:t>hita</a:t>
            </a:r>
            <a:r>
              <a:rPr lang="fr-FR" sz="8000" b="1" dirty="0">
                <a:latin typeface="+mj-lt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-34925" y="44624"/>
            <a:ext cx="121920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fr-FR" sz="7200" b="1" dirty="0" err="1">
                <a:latin typeface="+mj-lt"/>
              </a:rPr>
              <a:t>Ary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an’i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Jesoa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Kristy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Tompo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Iray</a:t>
            </a:r>
            <a:r>
              <a:rPr lang="fr-FR" sz="7200" b="1" dirty="0">
                <a:latin typeface="+mj-lt"/>
              </a:rPr>
              <a:t>,  </a:t>
            </a:r>
            <a:r>
              <a:rPr lang="fr-FR" sz="7200" b="1" dirty="0" err="1">
                <a:latin typeface="+mj-lt"/>
              </a:rPr>
              <a:t>Zanaka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Lahitokan’Andriamanitra</a:t>
            </a:r>
            <a:r>
              <a:rPr lang="fr-FR" sz="7200" b="1" dirty="0">
                <a:latin typeface="+mj-lt"/>
              </a:rPr>
              <a:t>, </a:t>
            </a:r>
            <a:r>
              <a:rPr lang="fr-FR" sz="7200" b="1" dirty="0" err="1">
                <a:latin typeface="+mj-lt"/>
              </a:rPr>
              <a:t>nateraky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ny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Rainy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talohan’izao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rehetra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izao</a:t>
            </a:r>
            <a:r>
              <a:rPr lang="fr-FR" sz="7200" b="1" dirty="0">
                <a:latin typeface="+mj-lt"/>
              </a:rPr>
              <a:t>, </a:t>
            </a:r>
            <a:r>
              <a:rPr lang="fr-FR" sz="7200" b="1" dirty="0" err="1">
                <a:latin typeface="+mj-lt"/>
              </a:rPr>
              <a:t>ny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mazava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avy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amin’ny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mazava</a:t>
            </a:r>
            <a:r>
              <a:rPr lang="fr-FR" sz="7200" b="1" dirty="0">
                <a:latin typeface="+mj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33338" y="116632"/>
            <a:ext cx="121920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7200" b="1" dirty="0" err="1">
                <a:latin typeface="+mj-lt"/>
              </a:rPr>
              <a:t>Andriamanitra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tokoa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avy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amin’Andriamanitra</a:t>
            </a:r>
            <a:r>
              <a:rPr lang="fr-FR" sz="7200" b="1" dirty="0">
                <a:latin typeface="+mj-lt"/>
              </a:rPr>
              <a:t>, </a:t>
            </a:r>
            <a:r>
              <a:rPr lang="fr-FR" sz="7200" b="1" dirty="0" err="1">
                <a:latin typeface="+mj-lt"/>
              </a:rPr>
              <a:t>nateraka</a:t>
            </a:r>
            <a:r>
              <a:rPr lang="fr-FR" sz="7200" b="1" dirty="0">
                <a:latin typeface="+mj-lt"/>
              </a:rPr>
              <a:t> fa </a:t>
            </a:r>
            <a:r>
              <a:rPr lang="fr-FR" sz="7200" b="1" dirty="0" err="1">
                <a:latin typeface="+mj-lt"/>
              </a:rPr>
              <a:t>tsy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natao</a:t>
            </a:r>
            <a:r>
              <a:rPr lang="fr-FR" sz="7200" b="1" dirty="0">
                <a:latin typeface="+mj-lt"/>
              </a:rPr>
              <a:t>, </a:t>
            </a:r>
            <a:r>
              <a:rPr lang="fr-FR" sz="7200" b="1" dirty="0" err="1">
                <a:latin typeface="+mj-lt"/>
              </a:rPr>
              <a:t>miray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amin’ny</a:t>
            </a:r>
            <a:r>
              <a:rPr lang="fr-FR" sz="7200" b="1" dirty="0">
                <a:latin typeface="+mj-lt"/>
              </a:rPr>
              <a:t> Ray </a:t>
            </a:r>
            <a:r>
              <a:rPr lang="fr-FR" sz="7200" b="1" dirty="0" err="1">
                <a:latin typeface="+mj-lt"/>
              </a:rPr>
              <a:t>amin’ny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zavatra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rehetra</a:t>
            </a:r>
            <a:r>
              <a:rPr lang="fr-FR" sz="7200" b="1" dirty="0">
                <a:latin typeface="+mj-lt"/>
              </a:rPr>
              <a:t>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7200" b="1" dirty="0" err="1">
                <a:latin typeface="+mj-lt"/>
              </a:rPr>
              <a:t>Izy</a:t>
            </a:r>
            <a:r>
              <a:rPr lang="fr-FR" sz="7200" b="1" dirty="0">
                <a:latin typeface="+mj-lt"/>
              </a:rPr>
              <a:t> no </a:t>
            </a:r>
            <a:r>
              <a:rPr lang="fr-FR" sz="7200" b="1" dirty="0" err="1">
                <a:latin typeface="+mj-lt"/>
              </a:rPr>
              <a:t>nahariana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izao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rehetra</a:t>
            </a:r>
            <a:r>
              <a:rPr lang="fr-FR" sz="7200" b="1" dirty="0">
                <a:latin typeface="+mj-lt"/>
              </a:rPr>
              <a:t> </a:t>
            </a:r>
            <a:r>
              <a:rPr lang="fr-FR" sz="7200" b="1" dirty="0" err="1">
                <a:latin typeface="+mj-lt"/>
              </a:rPr>
              <a:t>izao</a:t>
            </a:r>
            <a:r>
              <a:rPr lang="fr-FR" sz="7200" b="1" dirty="0">
                <a:latin typeface="+mj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5019"/>
            <a:ext cx="1219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fr-FR" sz="6600" b="1" dirty="0" err="1">
                <a:latin typeface="+mj-lt"/>
              </a:rPr>
              <a:t>Noho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ny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amintsika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olombelona</a:t>
            </a:r>
            <a:r>
              <a:rPr lang="fr-FR" sz="6600" b="1" dirty="0">
                <a:latin typeface="+mj-lt"/>
              </a:rPr>
              <a:t>, </a:t>
            </a:r>
            <a:r>
              <a:rPr lang="fr-FR" sz="6600" b="1" dirty="0" err="1">
                <a:latin typeface="+mj-lt"/>
              </a:rPr>
              <a:t>sady</a:t>
            </a:r>
            <a:r>
              <a:rPr lang="fr-FR" sz="6600" b="1" dirty="0">
                <a:latin typeface="+mj-lt"/>
              </a:rPr>
              <a:t> ho </a:t>
            </a:r>
            <a:r>
              <a:rPr lang="fr-FR" sz="6600" b="1" dirty="0" err="1">
                <a:latin typeface="+mj-lt"/>
              </a:rPr>
              <a:t>famonjena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antsika</a:t>
            </a:r>
            <a:r>
              <a:rPr lang="fr-FR" sz="6600" b="1" dirty="0">
                <a:latin typeface="+mj-lt"/>
              </a:rPr>
              <a:t>, dia </a:t>
            </a:r>
            <a:r>
              <a:rPr lang="fr-FR" sz="6600" b="1" dirty="0" err="1">
                <a:latin typeface="+mj-lt"/>
              </a:rPr>
              <a:t>nidina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avy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tany</a:t>
            </a:r>
            <a:r>
              <a:rPr lang="fr-FR" sz="6600" b="1" dirty="0">
                <a:latin typeface="+mj-lt"/>
              </a:rPr>
              <a:t> an-</a:t>
            </a:r>
            <a:r>
              <a:rPr lang="fr-FR" sz="6600" b="1" dirty="0" err="1">
                <a:latin typeface="+mj-lt"/>
              </a:rPr>
              <a:t>danitra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Izy</a:t>
            </a:r>
            <a:r>
              <a:rPr lang="fr-FR" sz="6600" b="1" dirty="0">
                <a:latin typeface="+mj-lt"/>
              </a:rPr>
              <a:t>, </a:t>
            </a:r>
            <a:r>
              <a:rPr lang="fr-FR" sz="6600" b="1" dirty="0" err="1">
                <a:latin typeface="+mj-lt"/>
              </a:rPr>
              <a:t>ary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nataon’ny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Fanahy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Masina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nofo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avy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tamin’i</a:t>
            </a:r>
            <a:r>
              <a:rPr lang="fr-FR" sz="6600" b="1" dirty="0">
                <a:latin typeface="+mj-lt"/>
              </a:rPr>
              <a:t> Maria </a:t>
            </a:r>
            <a:r>
              <a:rPr lang="fr-FR" sz="6600" b="1" dirty="0" err="1">
                <a:latin typeface="+mj-lt"/>
              </a:rPr>
              <a:t>Virjiny</a:t>
            </a:r>
            <a:r>
              <a:rPr lang="fr-FR" sz="6600" b="1" dirty="0">
                <a:latin typeface="+mj-lt"/>
              </a:rPr>
              <a:t>, dia </a:t>
            </a:r>
            <a:r>
              <a:rPr lang="fr-FR" sz="6600" b="1" dirty="0" err="1">
                <a:latin typeface="+mj-lt"/>
              </a:rPr>
              <a:t>tonga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olona</a:t>
            </a:r>
            <a:r>
              <a:rPr lang="fr-FR" sz="6600" b="1" dirty="0">
                <a:latin typeface="+mj-lt"/>
              </a:rPr>
              <a:t> </a:t>
            </a:r>
            <a:r>
              <a:rPr lang="fr-FR" sz="6600" b="1" dirty="0" err="1">
                <a:latin typeface="+mj-lt"/>
              </a:rPr>
              <a:t>Izy</a:t>
            </a:r>
            <a:r>
              <a:rPr lang="fr-FR" sz="6600" b="1" dirty="0">
                <a:latin typeface="+mj-lt"/>
              </a:rPr>
              <a:t>. 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0" y="-28556"/>
            <a:ext cx="12192000" cy="720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6400" b="1" dirty="0" err="1">
                <a:latin typeface="+mj-lt"/>
              </a:rPr>
              <a:t>Nohombohona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tamin</a:t>
            </a:r>
            <a:r>
              <a:rPr lang="fr-FR" sz="6400" b="1" dirty="0">
                <a:latin typeface="+mj-lt"/>
              </a:rPr>
              <a:t>’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hazo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fijaliana</a:t>
            </a:r>
            <a:r>
              <a:rPr lang="fr-FR" sz="6400" b="1" dirty="0">
                <a:latin typeface="+mj-lt"/>
              </a:rPr>
              <a:t> ho </a:t>
            </a:r>
            <a:r>
              <a:rPr lang="fr-FR" sz="6400" b="1" dirty="0" err="1">
                <a:latin typeface="+mj-lt"/>
              </a:rPr>
              <a:t>fanavotana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antsika</a:t>
            </a:r>
            <a:r>
              <a:rPr lang="fr-FR" sz="6400" b="1" dirty="0">
                <a:latin typeface="+mj-lt"/>
              </a:rPr>
              <a:t>, </a:t>
            </a:r>
            <a:r>
              <a:rPr lang="fr-FR" sz="6400" b="1" dirty="0" err="1">
                <a:latin typeface="+mj-lt"/>
              </a:rPr>
              <a:t>tamin’ny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nanapahan’i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Pontio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Pilato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Izy</a:t>
            </a:r>
            <a:r>
              <a:rPr lang="fr-FR" sz="6400" b="1" dirty="0">
                <a:latin typeface="+mj-lt"/>
              </a:rPr>
              <a:t>: </a:t>
            </a:r>
            <a:r>
              <a:rPr lang="fr-FR" sz="6400" b="1" dirty="0" err="1">
                <a:latin typeface="+mj-lt"/>
              </a:rPr>
              <a:t>maty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Izy</a:t>
            </a:r>
            <a:r>
              <a:rPr lang="fr-FR" sz="6400" b="1" dirty="0">
                <a:latin typeface="+mj-lt"/>
              </a:rPr>
              <a:t> ka </a:t>
            </a:r>
            <a:r>
              <a:rPr lang="fr-FR" sz="6400" b="1" dirty="0" err="1">
                <a:latin typeface="+mj-lt"/>
              </a:rPr>
              <a:t>nalevina</a:t>
            </a:r>
            <a:r>
              <a:rPr lang="fr-FR" sz="6400" b="1" dirty="0">
                <a:latin typeface="+mj-lt"/>
              </a:rPr>
              <a:t>. </a:t>
            </a:r>
            <a:r>
              <a:rPr lang="fr-FR" sz="6400" b="1" dirty="0" err="1">
                <a:latin typeface="+mj-lt"/>
              </a:rPr>
              <a:t>Nitsangana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tamin’ny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maty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tamin’ny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andro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fahatelo</a:t>
            </a:r>
            <a:r>
              <a:rPr lang="fr-FR" sz="6400" b="1" dirty="0">
                <a:latin typeface="+mj-lt"/>
              </a:rPr>
              <a:t>, </a:t>
            </a:r>
            <a:r>
              <a:rPr lang="fr-FR" sz="6400" b="1" dirty="0" err="1">
                <a:latin typeface="+mj-lt"/>
              </a:rPr>
              <a:t>araka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izay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voasoratra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Izy</a:t>
            </a:r>
            <a:r>
              <a:rPr lang="fr-FR" sz="6400" b="1" dirty="0">
                <a:latin typeface="+mj-lt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0" y="-27384"/>
            <a:ext cx="12192000" cy="720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6400" b="1" dirty="0" err="1">
                <a:latin typeface="+mj-lt"/>
              </a:rPr>
              <a:t>Niakatra</a:t>
            </a:r>
            <a:r>
              <a:rPr lang="fr-FR" sz="6400" b="1" dirty="0">
                <a:latin typeface="+mj-lt"/>
              </a:rPr>
              <a:t> ho </a:t>
            </a:r>
            <a:r>
              <a:rPr lang="fr-FR" sz="6400" b="1" dirty="0" err="1">
                <a:latin typeface="+mj-lt"/>
              </a:rPr>
              <a:t>any</a:t>
            </a:r>
            <a:r>
              <a:rPr lang="fr-FR" sz="6400" b="1" dirty="0">
                <a:latin typeface="+mj-lt"/>
              </a:rPr>
              <a:t> an-</a:t>
            </a:r>
            <a:r>
              <a:rPr lang="fr-FR" sz="6400" b="1" dirty="0" err="1">
                <a:latin typeface="+mj-lt"/>
              </a:rPr>
              <a:t>danitra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Izy</a:t>
            </a:r>
            <a:r>
              <a:rPr lang="fr-FR" sz="6400" b="1" dirty="0">
                <a:latin typeface="+mj-lt"/>
              </a:rPr>
              <a:t>, </a:t>
            </a:r>
            <a:r>
              <a:rPr lang="fr-FR" sz="6400" b="1" dirty="0" err="1">
                <a:latin typeface="+mj-lt"/>
              </a:rPr>
              <a:t>ary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mipetraka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eo</a:t>
            </a:r>
            <a:r>
              <a:rPr lang="fr-FR" sz="6400" b="1" dirty="0">
                <a:latin typeface="+mj-lt"/>
              </a:rPr>
              <a:t> an-</a:t>
            </a:r>
            <a:r>
              <a:rPr lang="fr-FR" sz="6400" b="1" dirty="0" err="1">
                <a:latin typeface="+mj-lt"/>
              </a:rPr>
              <a:t>tanana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ankavanan’ny</a:t>
            </a:r>
            <a:r>
              <a:rPr lang="fr-FR" sz="6400" b="1" dirty="0">
                <a:latin typeface="+mj-lt"/>
              </a:rPr>
              <a:t> Ray; </a:t>
            </a:r>
            <a:r>
              <a:rPr lang="fr-FR" sz="6400" b="1" dirty="0" err="1">
                <a:latin typeface="+mj-lt"/>
              </a:rPr>
              <a:t>avy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any</a:t>
            </a:r>
            <a:r>
              <a:rPr lang="fr-FR" sz="6400" b="1" dirty="0">
                <a:latin typeface="+mj-lt"/>
              </a:rPr>
              <a:t> no </a:t>
            </a:r>
            <a:r>
              <a:rPr lang="fr-FR" sz="6400" b="1" dirty="0" err="1">
                <a:latin typeface="+mj-lt"/>
              </a:rPr>
              <a:t>hiaviany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indray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amin’ny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Voninahitra</a:t>
            </a:r>
            <a:r>
              <a:rPr lang="fr-FR" sz="6400" b="1" dirty="0">
                <a:latin typeface="+mj-lt"/>
              </a:rPr>
              <a:t>  </a:t>
            </a:r>
            <a:r>
              <a:rPr lang="fr-FR" sz="6400" b="1" dirty="0" err="1">
                <a:latin typeface="+mj-lt"/>
              </a:rPr>
              <a:t>hitsara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velona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sy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maty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ary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mandrakizay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fanjakany</a:t>
            </a:r>
            <a:r>
              <a:rPr lang="fr-FR" sz="6400" b="1" dirty="0">
                <a:latin typeface="+mj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-3175" y="-27384"/>
            <a:ext cx="12192000" cy="720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6400" b="1" dirty="0" err="1">
                <a:latin typeface="+mj-lt"/>
              </a:rPr>
              <a:t>Isika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mino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Fanahy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Masina</a:t>
            </a:r>
            <a:r>
              <a:rPr lang="fr-FR" sz="6400" b="1" dirty="0">
                <a:latin typeface="+mj-lt"/>
              </a:rPr>
              <a:t>, </a:t>
            </a:r>
            <a:r>
              <a:rPr lang="fr-FR" sz="6400" b="1" dirty="0" err="1">
                <a:latin typeface="+mj-lt"/>
              </a:rPr>
              <a:t>Tompo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sady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mpanome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aina</a:t>
            </a:r>
            <a:r>
              <a:rPr lang="fr-FR" sz="6400" b="1" dirty="0">
                <a:latin typeface="+mj-lt"/>
              </a:rPr>
              <a:t>, </a:t>
            </a:r>
            <a:r>
              <a:rPr lang="fr-FR" sz="6400" b="1" dirty="0" err="1">
                <a:latin typeface="+mj-lt"/>
              </a:rPr>
              <a:t>Izay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avy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amin’ny</a:t>
            </a:r>
            <a:r>
              <a:rPr lang="fr-FR" sz="6400" b="1" dirty="0">
                <a:latin typeface="+mj-lt"/>
              </a:rPr>
              <a:t> Ray </a:t>
            </a:r>
            <a:r>
              <a:rPr lang="fr-FR" sz="6400" b="1" dirty="0" err="1">
                <a:latin typeface="+mj-lt"/>
              </a:rPr>
              <a:t>sy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Zanaka</a:t>
            </a:r>
            <a:r>
              <a:rPr lang="fr-FR" sz="6400" b="1" dirty="0">
                <a:latin typeface="+mj-lt"/>
              </a:rPr>
              <a:t> ka </a:t>
            </a:r>
            <a:r>
              <a:rPr lang="fr-FR" sz="6400" b="1" dirty="0" err="1">
                <a:latin typeface="+mj-lt"/>
              </a:rPr>
              <a:t>itsaohana</a:t>
            </a:r>
            <a:r>
              <a:rPr lang="fr-FR" sz="6400" b="1" dirty="0">
                <a:latin typeface="+mj-lt"/>
              </a:rPr>
              <a:t>  </a:t>
            </a:r>
            <a:r>
              <a:rPr lang="fr-FR" sz="6400" b="1" dirty="0" err="1">
                <a:latin typeface="+mj-lt"/>
              </a:rPr>
              <a:t>sy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ankalazaina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miaraka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amin’ny</a:t>
            </a:r>
            <a:r>
              <a:rPr lang="fr-FR" sz="6400" b="1" dirty="0">
                <a:latin typeface="+mj-lt"/>
              </a:rPr>
              <a:t> Ray </a:t>
            </a:r>
            <a:r>
              <a:rPr lang="fr-FR" sz="6400" b="1" dirty="0" err="1">
                <a:latin typeface="+mj-lt"/>
              </a:rPr>
              <a:t>sy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Zanaka</a:t>
            </a:r>
            <a:r>
              <a:rPr lang="fr-FR" sz="6400" b="1" dirty="0">
                <a:latin typeface="+mj-lt"/>
              </a:rPr>
              <a:t>; </a:t>
            </a:r>
            <a:r>
              <a:rPr lang="fr-FR" sz="6400" b="1" dirty="0" err="1">
                <a:latin typeface="+mj-lt"/>
              </a:rPr>
              <a:t>Izy</a:t>
            </a:r>
            <a:r>
              <a:rPr lang="fr-FR" sz="6400" b="1" dirty="0">
                <a:latin typeface="+mj-lt"/>
              </a:rPr>
              <a:t> dia </a:t>
            </a:r>
            <a:r>
              <a:rPr lang="fr-FR" sz="6400" b="1" dirty="0" err="1">
                <a:latin typeface="+mj-lt"/>
              </a:rPr>
              <a:t>niteny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tamin’ny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vavan’ny</a:t>
            </a:r>
            <a:r>
              <a:rPr lang="fr-FR" sz="6400" b="1" dirty="0">
                <a:latin typeface="+mj-lt"/>
              </a:rPr>
              <a:t> </a:t>
            </a:r>
            <a:r>
              <a:rPr lang="fr-FR" sz="6400" b="1" dirty="0" err="1">
                <a:latin typeface="+mj-lt"/>
              </a:rPr>
              <a:t>mpaminany</a:t>
            </a:r>
            <a:r>
              <a:rPr lang="fr-FR" sz="6400" b="1" dirty="0">
                <a:latin typeface="+mj-lt"/>
              </a:rPr>
              <a:t> 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-19050" y="117475"/>
            <a:ext cx="12192000" cy="6555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sz="6000" b="1" dirty="0" err="1">
                <a:latin typeface="+mj-lt"/>
              </a:rPr>
              <a:t>Isika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mino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Fiangonana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iray</a:t>
            </a:r>
            <a:r>
              <a:rPr lang="fr-FR" sz="6000" b="1" dirty="0">
                <a:latin typeface="+mj-lt"/>
              </a:rPr>
              <a:t>, </a:t>
            </a:r>
            <a:r>
              <a:rPr lang="fr-FR" sz="6000" b="1">
                <a:latin typeface="+mj-lt"/>
              </a:rPr>
              <a:t>masina </a:t>
            </a:r>
            <a:r>
              <a:rPr lang="fr-FR" sz="6000" b="1" dirty="0" err="1">
                <a:latin typeface="+mj-lt"/>
              </a:rPr>
              <a:t>miorina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amin’ny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fanambaran’ny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Apostoly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ary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manerana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izao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tontolo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izao</a:t>
            </a:r>
            <a:r>
              <a:rPr lang="fr-FR" sz="6000" b="1" dirty="0">
                <a:latin typeface="+mj-lt"/>
              </a:rPr>
              <a:t>. </a:t>
            </a:r>
            <a:r>
              <a:rPr lang="fr-FR" sz="6000" b="1" dirty="0" err="1">
                <a:latin typeface="+mj-lt"/>
              </a:rPr>
              <a:t>Isika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manaiky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batisa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iray</a:t>
            </a:r>
            <a:r>
              <a:rPr lang="fr-FR" sz="6000" b="1" dirty="0">
                <a:latin typeface="+mj-lt"/>
              </a:rPr>
              <a:t> ho </a:t>
            </a:r>
            <a:r>
              <a:rPr lang="fr-FR" sz="6000" b="1" dirty="0" err="1">
                <a:latin typeface="+mj-lt"/>
              </a:rPr>
              <a:t>famelan-keloka</a:t>
            </a:r>
            <a:r>
              <a:rPr lang="fr-FR" sz="6000" b="1" dirty="0">
                <a:latin typeface="+mj-lt"/>
              </a:rPr>
              <a:t>, </a:t>
            </a:r>
            <a:r>
              <a:rPr lang="fr-FR" sz="6000" b="1" dirty="0" err="1">
                <a:latin typeface="+mj-lt"/>
              </a:rPr>
              <a:t>sady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manantena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fitsanganan</a:t>
            </a:r>
            <a:r>
              <a:rPr lang="fr-FR" sz="6000" b="1" dirty="0">
                <a:latin typeface="+mj-lt"/>
              </a:rPr>
              <a:t>’ </a:t>
            </a:r>
            <a:r>
              <a:rPr lang="fr-FR" sz="6000" b="1" dirty="0" err="1">
                <a:latin typeface="+mj-lt"/>
              </a:rPr>
              <a:t>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maty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ary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ny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fiainana</a:t>
            </a:r>
            <a:r>
              <a:rPr lang="fr-FR" sz="6000" b="1" dirty="0">
                <a:latin typeface="+mj-lt"/>
              </a:rPr>
              <a:t> </a:t>
            </a:r>
            <a:r>
              <a:rPr lang="fr-FR" sz="6000" b="1" dirty="0" err="1">
                <a:latin typeface="+mj-lt"/>
              </a:rPr>
              <a:t>mandrakizay</a:t>
            </a:r>
            <a:r>
              <a:rPr lang="fr-FR" sz="6000" b="1" dirty="0">
                <a:latin typeface="+mj-lt"/>
              </a:rPr>
              <a:t>. Amen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247</Words>
  <Application>Microsoft Office PowerPoint</Application>
  <PresentationFormat>Grand écran</PresentationFormat>
  <Paragraphs>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BankGothic Lt BT</vt:lpstr>
      <vt:lpstr>Arial</vt:lpstr>
      <vt:lpstr>Calibri</vt:lpstr>
      <vt:lpstr>Georgia</vt:lpstr>
      <vt:lpstr>Thème Office</vt:lpstr>
      <vt:lpstr>FANEKEM-PINOANA NIKEANA  (Laharana faha-II)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SRL_Crea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FANEKEM-PINOANA I</dc:title>
  <dc:creator>Dr Miora Tantely</dc:creator>
  <cp:lastModifiedBy>Gaming</cp:lastModifiedBy>
  <cp:revision>16</cp:revision>
  <dcterms:created xsi:type="dcterms:W3CDTF">2012-04-07T12:48:13Z</dcterms:created>
  <dcterms:modified xsi:type="dcterms:W3CDTF">2025-03-09T07:51:35Z</dcterms:modified>
</cp:coreProperties>
</file>