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B2F-8013-4C34-996B-2292A9B86263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3354-FF01-44E4-BB82-7ACBC9875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56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B2F-8013-4C34-996B-2292A9B86263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3354-FF01-44E4-BB82-7ACBC9875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26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B2F-8013-4C34-996B-2292A9B86263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3354-FF01-44E4-BB82-7ACBC9875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39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B2F-8013-4C34-996B-2292A9B86263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3354-FF01-44E4-BB82-7ACBC9875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6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B2F-8013-4C34-996B-2292A9B86263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3354-FF01-44E4-BB82-7ACBC9875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3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B2F-8013-4C34-996B-2292A9B86263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3354-FF01-44E4-BB82-7ACBC9875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99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B2F-8013-4C34-996B-2292A9B86263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3354-FF01-44E4-BB82-7ACBC9875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98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B2F-8013-4C34-996B-2292A9B86263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3354-FF01-44E4-BB82-7ACBC9875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60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B2F-8013-4C34-996B-2292A9B86263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3354-FF01-44E4-BB82-7ACBC9875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99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B2F-8013-4C34-996B-2292A9B86263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3354-FF01-44E4-BB82-7ACBC9875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6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B2F-8013-4C34-996B-2292A9B86263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3354-FF01-44E4-BB82-7ACBC9875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87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00B2F-8013-4C34-996B-2292A9B86263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23354-FF01-44E4-BB82-7ACBC9875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0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Fihirana</a:t>
            </a:r>
            <a:r>
              <a:rPr lang="fr-FR" dirty="0" smtClean="0"/>
              <a:t> </a:t>
            </a:r>
            <a:r>
              <a:rPr lang="fr-FR" dirty="0" err="1" smtClean="0"/>
              <a:t>Fifohazana</a:t>
            </a:r>
            <a:r>
              <a:rPr lang="fr-FR" dirty="0" smtClean="0"/>
              <a:t> 83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48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91072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Baiboly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zava-tsoa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mampanantena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hilaozanay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miova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miova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tenin'ny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Baiboly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iankinan'ny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fiainanay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rahatrizay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52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6729"/>
            <a:ext cx="12192000" cy="548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Baiboly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</a:t>
            </a:r>
            <a:r>
              <a:rPr lang="fr-FR" sz="6000" b="1" dirty="0" smtClean="0"/>
              <a:t> dia </a:t>
            </a:r>
            <a:r>
              <a:rPr lang="fr-FR" sz="6000" b="1" dirty="0" err="1" smtClean="0"/>
              <a:t>zava-tsoa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tokoa</a:t>
            </a:r>
            <a:r>
              <a:rPr lang="fr-FR" sz="6000" b="1" dirty="0" smtClean="0"/>
              <a:t>, </a:t>
            </a:r>
          </a:p>
          <a:p>
            <a:pPr algn="ctr">
              <a:lnSpc>
                <a:spcPct val="150000"/>
              </a:lnSpc>
            </a:pPr>
            <a:r>
              <a:rPr lang="fr-FR" sz="6000" b="1" dirty="0" err="1" smtClean="0"/>
              <a:t>Zava-maminay</a:t>
            </a:r>
            <a:r>
              <a:rPr lang="fr-FR" sz="6000" b="1" dirty="0" smtClean="0"/>
              <a:t> fa </a:t>
            </a:r>
            <a:r>
              <a:rPr lang="fr-FR" sz="6000" b="1" dirty="0" err="1" smtClean="0"/>
              <a:t>nahitanay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soa</a:t>
            </a:r>
            <a:r>
              <a:rPr lang="fr-FR" sz="6000" b="1" dirty="0" smtClean="0"/>
              <a:t>, </a:t>
            </a:r>
          </a:p>
          <a:p>
            <a:pPr algn="ctr">
              <a:lnSpc>
                <a:spcPct val="150000"/>
              </a:lnSpc>
            </a:pPr>
            <a:r>
              <a:rPr lang="fr-FR" sz="6000" b="1" dirty="0" smtClean="0"/>
              <a:t>Ka </a:t>
            </a:r>
            <a:r>
              <a:rPr lang="fr-FR" sz="6000" b="1" dirty="0" err="1" smtClean="0"/>
              <a:t>derao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ataovy</a:t>
            </a:r>
            <a:r>
              <a:rPr lang="fr-FR" sz="6000" b="1" dirty="0" smtClean="0"/>
              <a:t> an-</a:t>
            </a:r>
            <a:r>
              <a:rPr lang="fr-FR" sz="6000" b="1" dirty="0" err="1" smtClean="0"/>
              <a:t>kira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hoe</a:t>
            </a:r>
            <a:r>
              <a:rPr lang="fr-FR" sz="6000" b="1" dirty="0" smtClean="0"/>
              <a:t> :</a:t>
            </a:r>
          </a:p>
          <a:p>
            <a:pPr algn="ctr">
              <a:lnSpc>
                <a:spcPct val="150000"/>
              </a:lnSpc>
            </a:pP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Baiboly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</a:t>
            </a:r>
            <a:r>
              <a:rPr lang="fr-FR" sz="6000" b="1" dirty="0" smtClean="0"/>
              <a:t> dia </a:t>
            </a:r>
            <a:r>
              <a:rPr lang="fr-FR" sz="6000" b="1" dirty="0" err="1" smtClean="0"/>
              <a:t>zava-tsoa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tokoa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5443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226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effectLst/>
              </a:rPr>
              <a:t>1. </a:t>
            </a:r>
            <a:r>
              <a:rPr lang="fr-FR" sz="6000" b="1" dirty="0" err="1" smtClean="0">
                <a:effectLst/>
              </a:rPr>
              <a:t>Ny</a:t>
            </a:r>
            <a:r>
              <a:rPr lang="fr-FR" sz="6000" b="1" dirty="0" smtClean="0">
                <a:effectLst/>
              </a:rPr>
              <a:t> </a:t>
            </a:r>
            <a:r>
              <a:rPr lang="fr-FR" sz="6000" b="1" dirty="0" err="1" smtClean="0">
                <a:effectLst/>
              </a:rPr>
              <a:t>Baiboly</a:t>
            </a:r>
            <a:r>
              <a:rPr lang="fr-FR" sz="6000" b="1" dirty="0" smtClean="0">
                <a:effectLst/>
              </a:rPr>
              <a:t> </a:t>
            </a:r>
            <a:r>
              <a:rPr lang="fr-FR" sz="6000" b="1" dirty="0" err="1" smtClean="0">
                <a:effectLst/>
              </a:rPr>
              <a:t>re</a:t>
            </a:r>
            <a:r>
              <a:rPr lang="fr-FR" sz="6000" b="1" dirty="0" smtClean="0">
                <a:effectLst/>
              </a:rPr>
              <a:t> dia </a:t>
            </a:r>
            <a:r>
              <a:rPr lang="fr-FR" sz="6000" b="1" dirty="0" err="1" smtClean="0">
                <a:effectLst/>
              </a:rPr>
              <a:t>zava-tsoa</a:t>
            </a:r>
            <a:r>
              <a:rPr lang="fr-FR" sz="6000" b="1" dirty="0" smtClean="0">
                <a:effectLst/>
              </a:rPr>
              <a:t> </a:t>
            </a:r>
            <a:r>
              <a:rPr lang="fr-FR" sz="6000" b="1" dirty="0" err="1" smtClean="0">
                <a:effectLst/>
              </a:rPr>
              <a:t>tokoa</a:t>
            </a:r>
            <a:r>
              <a:rPr lang="fr-FR" sz="6000" b="1" dirty="0" smtClean="0">
                <a:effectLst/>
              </a:rPr>
              <a:t>, </a:t>
            </a:r>
          </a:p>
          <a:p>
            <a:pPr algn="ctr"/>
            <a:r>
              <a:rPr lang="fr-FR" sz="6000" b="1" dirty="0" err="1" smtClean="0">
                <a:effectLst/>
              </a:rPr>
              <a:t>Zava-maminay</a:t>
            </a:r>
            <a:r>
              <a:rPr lang="fr-FR" sz="6000" b="1" dirty="0" smtClean="0">
                <a:effectLst/>
              </a:rPr>
              <a:t> fa </a:t>
            </a:r>
            <a:r>
              <a:rPr lang="fr-FR" sz="6000" b="1" dirty="0" err="1" smtClean="0">
                <a:effectLst/>
              </a:rPr>
              <a:t>nahitanay</a:t>
            </a:r>
            <a:r>
              <a:rPr lang="fr-FR" sz="6000" b="1" dirty="0" smtClean="0">
                <a:effectLst/>
              </a:rPr>
              <a:t> </a:t>
            </a:r>
            <a:r>
              <a:rPr lang="fr-FR" sz="6000" b="1" dirty="0" err="1" smtClean="0">
                <a:effectLst/>
              </a:rPr>
              <a:t>soa</a:t>
            </a:r>
            <a:r>
              <a:rPr lang="fr-FR" sz="6000" b="1" dirty="0" smtClean="0">
                <a:effectLst/>
              </a:rPr>
              <a:t>, </a:t>
            </a:r>
          </a:p>
          <a:p>
            <a:pPr algn="ctr"/>
            <a:r>
              <a:rPr lang="fr-FR" sz="6000" b="1" dirty="0" smtClean="0">
                <a:effectLst/>
              </a:rPr>
              <a:t>Ka </a:t>
            </a:r>
            <a:r>
              <a:rPr lang="fr-FR" sz="6000" b="1" dirty="0" err="1" smtClean="0">
                <a:effectLst/>
              </a:rPr>
              <a:t>derao</a:t>
            </a:r>
            <a:r>
              <a:rPr lang="fr-FR" sz="6000" b="1" dirty="0" smtClean="0">
                <a:effectLst/>
              </a:rPr>
              <a:t> </a:t>
            </a:r>
            <a:r>
              <a:rPr lang="fr-FR" sz="6000" b="1" dirty="0" err="1" smtClean="0">
                <a:effectLst/>
              </a:rPr>
              <a:t>ary</a:t>
            </a:r>
            <a:r>
              <a:rPr lang="fr-FR" sz="6000" b="1" dirty="0" smtClean="0">
                <a:effectLst/>
              </a:rPr>
              <a:t> </a:t>
            </a:r>
            <a:r>
              <a:rPr lang="fr-FR" sz="6000" b="1" dirty="0" err="1" smtClean="0">
                <a:effectLst/>
              </a:rPr>
              <a:t>sy</a:t>
            </a:r>
            <a:r>
              <a:rPr lang="fr-FR" sz="6000" b="1" dirty="0" smtClean="0">
                <a:effectLst/>
              </a:rPr>
              <a:t> </a:t>
            </a:r>
            <a:r>
              <a:rPr lang="fr-FR" sz="6000" b="1" dirty="0" err="1" smtClean="0">
                <a:effectLst/>
              </a:rPr>
              <a:t>ataovy</a:t>
            </a:r>
            <a:r>
              <a:rPr lang="fr-FR" sz="6000" b="1" dirty="0" smtClean="0">
                <a:effectLst/>
              </a:rPr>
              <a:t> an-</a:t>
            </a:r>
            <a:r>
              <a:rPr lang="fr-FR" sz="6000" b="1" dirty="0" err="1" smtClean="0">
                <a:effectLst/>
              </a:rPr>
              <a:t>kira</a:t>
            </a:r>
            <a:r>
              <a:rPr lang="fr-FR" sz="6000" b="1" dirty="0" smtClean="0">
                <a:effectLst/>
              </a:rPr>
              <a:t> </a:t>
            </a:r>
            <a:r>
              <a:rPr lang="fr-FR" sz="6000" b="1" dirty="0" err="1" smtClean="0">
                <a:effectLst/>
              </a:rPr>
              <a:t>hoe</a:t>
            </a:r>
            <a:r>
              <a:rPr lang="fr-FR" sz="6000" b="1" dirty="0" smtClean="0">
                <a:effectLst/>
              </a:rPr>
              <a:t> :</a:t>
            </a:r>
          </a:p>
          <a:p>
            <a:pPr algn="ctr"/>
            <a:r>
              <a:rPr lang="fr-FR" sz="6000" b="1" dirty="0" err="1" smtClean="0">
                <a:effectLst/>
              </a:rPr>
              <a:t>Ny</a:t>
            </a:r>
            <a:r>
              <a:rPr lang="fr-FR" sz="6000" b="1" dirty="0" smtClean="0">
                <a:effectLst/>
              </a:rPr>
              <a:t> </a:t>
            </a:r>
            <a:r>
              <a:rPr lang="fr-FR" sz="6000" b="1" dirty="0" err="1" smtClean="0">
                <a:effectLst/>
              </a:rPr>
              <a:t>Baiboly</a:t>
            </a:r>
            <a:r>
              <a:rPr lang="fr-FR" sz="6000" b="1" dirty="0" smtClean="0">
                <a:effectLst/>
              </a:rPr>
              <a:t> </a:t>
            </a:r>
            <a:r>
              <a:rPr lang="fr-FR" sz="6000" b="1" dirty="0" err="1" smtClean="0">
                <a:effectLst/>
              </a:rPr>
              <a:t>re</a:t>
            </a:r>
            <a:r>
              <a:rPr lang="fr-FR" sz="6000" b="1" dirty="0" smtClean="0">
                <a:effectLst/>
              </a:rPr>
              <a:t> dia </a:t>
            </a:r>
            <a:r>
              <a:rPr lang="fr-FR" sz="6000" b="1" dirty="0" err="1" smtClean="0">
                <a:effectLst/>
              </a:rPr>
              <a:t>zava-tsoa</a:t>
            </a:r>
            <a:r>
              <a:rPr lang="fr-FR" sz="6000" b="1" dirty="0" smtClean="0">
                <a:effectLst/>
              </a:rPr>
              <a:t> </a:t>
            </a:r>
            <a:r>
              <a:rPr lang="fr-FR" sz="6000" b="1" dirty="0" err="1" smtClean="0">
                <a:effectLst/>
              </a:rPr>
              <a:t>tokoa</a:t>
            </a:r>
            <a:endParaRPr lang="fr-FR" sz="6000" b="1" dirty="0" smtClean="0">
              <a:effectLst/>
            </a:endParaRPr>
          </a:p>
          <a:p>
            <a:pPr algn="ctr"/>
            <a:r>
              <a:rPr lang="fr-FR" sz="6000" b="1" dirty="0" err="1" smtClean="0">
                <a:effectLst/>
              </a:rPr>
              <a:t>Ny</a:t>
            </a:r>
            <a:r>
              <a:rPr lang="fr-FR" sz="6000" b="1" dirty="0" smtClean="0">
                <a:effectLst/>
              </a:rPr>
              <a:t> </a:t>
            </a:r>
            <a:r>
              <a:rPr lang="fr-FR" sz="6000" b="1" dirty="0" err="1" smtClean="0">
                <a:effectLst/>
              </a:rPr>
              <a:t>Baiboly</a:t>
            </a:r>
            <a:r>
              <a:rPr lang="fr-FR" sz="6000" b="1" dirty="0" smtClean="0">
                <a:effectLst/>
              </a:rPr>
              <a:t> no </a:t>
            </a:r>
            <a:r>
              <a:rPr lang="fr-FR" sz="6000" b="1" dirty="0" err="1" smtClean="0">
                <a:effectLst/>
              </a:rPr>
              <a:t>mampiray</a:t>
            </a:r>
            <a:endParaRPr lang="fr-FR" sz="6000" b="1" dirty="0" smtClean="0">
              <a:effectLst/>
            </a:endParaRPr>
          </a:p>
          <a:p>
            <a:pPr algn="ctr"/>
            <a:r>
              <a:rPr lang="fr-FR" sz="6000" b="1" dirty="0" err="1" smtClean="0">
                <a:effectLst/>
              </a:rPr>
              <a:t>Ny</a:t>
            </a:r>
            <a:r>
              <a:rPr lang="fr-FR" sz="6000" b="1" dirty="0" smtClean="0">
                <a:effectLst/>
              </a:rPr>
              <a:t> </a:t>
            </a:r>
            <a:r>
              <a:rPr lang="fr-FR" sz="6000" b="1" dirty="0" err="1" smtClean="0">
                <a:effectLst/>
              </a:rPr>
              <a:t>fon'ny</a:t>
            </a:r>
            <a:r>
              <a:rPr lang="fr-FR" sz="6000" b="1" dirty="0" smtClean="0">
                <a:effectLst/>
              </a:rPr>
              <a:t> </a:t>
            </a:r>
            <a:r>
              <a:rPr lang="fr-FR" sz="6000" b="1" dirty="0" err="1" smtClean="0">
                <a:effectLst/>
              </a:rPr>
              <a:t>maro</a:t>
            </a:r>
            <a:r>
              <a:rPr lang="fr-FR" sz="6000" b="1" dirty="0" smtClean="0">
                <a:effectLst/>
              </a:rPr>
              <a:t> </a:t>
            </a:r>
            <a:r>
              <a:rPr lang="fr-FR" sz="6000" b="1" dirty="0" err="1" smtClean="0">
                <a:effectLst/>
              </a:rPr>
              <a:t>mba</a:t>
            </a:r>
            <a:r>
              <a:rPr lang="fr-FR" sz="6000" b="1" dirty="0" smtClean="0">
                <a:effectLst/>
              </a:rPr>
              <a:t> ho </a:t>
            </a:r>
            <a:r>
              <a:rPr lang="fr-FR" sz="6000" b="1" dirty="0" err="1" smtClean="0">
                <a:effectLst/>
              </a:rPr>
              <a:t>tonga</a:t>
            </a:r>
            <a:r>
              <a:rPr lang="fr-FR" sz="6000" b="1" dirty="0" smtClean="0">
                <a:effectLst/>
              </a:rPr>
              <a:t> </a:t>
            </a:r>
            <a:r>
              <a:rPr lang="fr-FR" sz="6000" b="1" dirty="0" err="1" smtClean="0">
                <a:effectLst/>
              </a:rPr>
              <a:t>iray</a:t>
            </a:r>
            <a:r>
              <a:rPr lang="fr-FR" sz="60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endParaRPr lang="fr-FR" sz="6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8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6729"/>
            <a:ext cx="12192000" cy="548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Baiboly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</a:t>
            </a:r>
            <a:r>
              <a:rPr lang="fr-FR" sz="6000" b="1" dirty="0" smtClean="0"/>
              <a:t> dia </a:t>
            </a:r>
            <a:r>
              <a:rPr lang="fr-FR" sz="6000" b="1" dirty="0" err="1" smtClean="0"/>
              <a:t>zava-tsoa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tokoa</a:t>
            </a:r>
            <a:r>
              <a:rPr lang="fr-FR" sz="6000" b="1" dirty="0" smtClean="0"/>
              <a:t>, </a:t>
            </a:r>
          </a:p>
          <a:p>
            <a:pPr algn="ctr">
              <a:lnSpc>
                <a:spcPct val="150000"/>
              </a:lnSpc>
            </a:pPr>
            <a:r>
              <a:rPr lang="fr-FR" sz="6000" b="1" dirty="0" err="1" smtClean="0"/>
              <a:t>Zava-maminay</a:t>
            </a:r>
            <a:r>
              <a:rPr lang="fr-FR" sz="6000" b="1" dirty="0" smtClean="0"/>
              <a:t> fa </a:t>
            </a:r>
            <a:r>
              <a:rPr lang="fr-FR" sz="6000" b="1" dirty="0" err="1" smtClean="0"/>
              <a:t>nahitanay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soa</a:t>
            </a:r>
            <a:r>
              <a:rPr lang="fr-FR" sz="6000" b="1" dirty="0" smtClean="0"/>
              <a:t>, </a:t>
            </a:r>
          </a:p>
          <a:p>
            <a:pPr algn="ctr">
              <a:lnSpc>
                <a:spcPct val="150000"/>
              </a:lnSpc>
            </a:pPr>
            <a:r>
              <a:rPr lang="fr-FR" sz="6000" b="1" dirty="0" smtClean="0"/>
              <a:t>Ka </a:t>
            </a:r>
            <a:r>
              <a:rPr lang="fr-FR" sz="6000" b="1" dirty="0" err="1" smtClean="0"/>
              <a:t>derao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ataovy</a:t>
            </a:r>
            <a:r>
              <a:rPr lang="fr-FR" sz="6000" b="1" dirty="0" smtClean="0"/>
              <a:t> an-</a:t>
            </a:r>
            <a:r>
              <a:rPr lang="fr-FR" sz="6000" b="1" dirty="0" err="1" smtClean="0"/>
              <a:t>kira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hoe</a:t>
            </a:r>
            <a:r>
              <a:rPr lang="fr-FR" sz="6000" b="1" dirty="0" smtClean="0"/>
              <a:t> :</a:t>
            </a:r>
          </a:p>
          <a:p>
            <a:pPr algn="ctr">
              <a:lnSpc>
                <a:spcPct val="150000"/>
              </a:lnSpc>
            </a:pP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Baiboly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</a:t>
            </a:r>
            <a:r>
              <a:rPr lang="fr-FR" sz="6000" b="1" dirty="0" smtClean="0"/>
              <a:t> dia </a:t>
            </a:r>
            <a:r>
              <a:rPr lang="fr-FR" sz="6000" b="1" dirty="0" err="1" smtClean="0"/>
              <a:t>zava-tsoa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tokoa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3348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14155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Jereo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ange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itony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'Zay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manerana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makadiribe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ataovy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kira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hoe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Baiboly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zava-tsoa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Baiboly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mampisava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aizim-be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247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6729"/>
            <a:ext cx="12192000" cy="548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Baiboly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</a:t>
            </a:r>
            <a:r>
              <a:rPr lang="fr-FR" sz="6000" b="1" dirty="0" smtClean="0"/>
              <a:t> dia </a:t>
            </a:r>
            <a:r>
              <a:rPr lang="fr-FR" sz="6000" b="1" dirty="0" err="1" smtClean="0"/>
              <a:t>zava-tsoa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tokoa</a:t>
            </a:r>
            <a:r>
              <a:rPr lang="fr-FR" sz="6000" b="1" dirty="0" smtClean="0"/>
              <a:t>, </a:t>
            </a:r>
          </a:p>
          <a:p>
            <a:pPr algn="ctr">
              <a:lnSpc>
                <a:spcPct val="150000"/>
              </a:lnSpc>
            </a:pPr>
            <a:r>
              <a:rPr lang="fr-FR" sz="6000" b="1" dirty="0" err="1" smtClean="0"/>
              <a:t>Zava-maminay</a:t>
            </a:r>
            <a:r>
              <a:rPr lang="fr-FR" sz="6000" b="1" dirty="0" smtClean="0"/>
              <a:t> fa </a:t>
            </a:r>
            <a:r>
              <a:rPr lang="fr-FR" sz="6000" b="1" dirty="0" err="1" smtClean="0"/>
              <a:t>nahitanay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soa</a:t>
            </a:r>
            <a:r>
              <a:rPr lang="fr-FR" sz="6000" b="1" dirty="0" smtClean="0"/>
              <a:t>, </a:t>
            </a:r>
          </a:p>
          <a:p>
            <a:pPr algn="ctr">
              <a:lnSpc>
                <a:spcPct val="150000"/>
              </a:lnSpc>
            </a:pPr>
            <a:r>
              <a:rPr lang="fr-FR" sz="6000" b="1" dirty="0" smtClean="0"/>
              <a:t>Ka </a:t>
            </a:r>
            <a:r>
              <a:rPr lang="fr-FR" sz="6000" b="1" dirty="0" err="1" smtClean="0"/>
              <a:t>derao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ataovy</a:t>
            </a:r>
            <a:r>
              <a:rPr lang="fr-FR" sz="6000" b="1" dirty="0" smtClean="0"/>
              <a:t> an-</a:t>
            </a:r>
            <a:r>
              <a:rPr lang="fr-FR" sz="6000" b="1" dirty="0" err="1" smtClean="0"/>
              <a:t>kira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hoe</a:t>
            </a:r>
            <a:r>
              <a:rPr lang="fr-FR" sz="6000" b="1" dirty="0" smtClean="0"/>
              <a:t> :</a:t>
            </a:r>
          </a:p>
          <a:p>
            <a:pPr algn="ctr">
              <a:lnSpc>
                <a:spcPct val="150000"/>
              </a:lnSpc>
            </a:pP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Baiboly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</a:t>
            </a:r>
            <a:r>
              <a:rPr lang="fr-FR" sz="6000" b="1" dirty="0" smtClean="0"/>
              <a:t> dia </a:t>
            </a:r>
            <a:r>
              <a:rPr lang="fr-FR" sz="6000" b="1" dirty="0" err="1" smtClean="0"/>
              <a:t>zava-tsoa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tokoa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52986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18617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Hevero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ange,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mpanompo-sampy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avokoa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aloha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Nefa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niova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zava-tsoa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Baiboly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sabatra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entinay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fandresena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15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6729"/>
            <a:ext cx="12192000" cy="548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Baiboly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</a:t>
            </a:r>
            <a:r>
              <a:rPr lang="fr-FR" sz="6000" b="1" dirty="0" smtClean="0"/>
              <a:t> dia </a:t>
            </a:r>
            <a:r>
              <a:rPr lang="fr-FR" sz="6000" b="1" dirty="0" err="1" smtClean="0"/>
              <a:t>zava-tsoa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tokoa</a:t>
            </a:r>
            <a:r>
              <a:rPr lang="fr-FR" sz="6000" b="1" dirty="0" smtClean="0"/>
              <a:t>, </a:t>
            </a:r>
          </a:p>
          <a:p>
            <a:pPr algn="ctr">
              <a:lnSpc>
                <a:spcPct val="150000"/>
              </a:lnSpc>
            </a:pPr>
            <a:r>
              <a:rPr lang="fr-FR" sz="6000" b="1" dirty="0" err="1" smtClean="0"/>
              <a:t>Zava-maminay</a:t>
            </a:r>
            <a:r>
              <a:rPr lang="fr-FR" sz="6000" b="1" dirty="0" smtClean="0"/>
              <a:t> fa </a:t>
            </a:r>
            <a:r>
              <a:rPr lang="fr-FR" sz="6000" b="1" dirty="0" err="1" smtClean="0"/>
              <a:t>nahitanay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soa</a:t>
            </a:r>
            <a:r>
              <a:rPr lang="fr-FR" sz="6000" b="1" dirty="0" smtClean="0"/>
              <a:t>, </a:t>
            </a:r>
          </a:p>
          <a:p>
            <a:pPr algn="ctr">
              <a:lnSpc>
                <a:spcPct val="150000"/>
              </a:lnSpc>
            </a:pPr>
            <a:r>
              <a:rPr lang="fr-FR" sz="6000" b="1" dirty="0" smtClean="0"/>
              <a:t>Ka </a:t>
            </a:r>
            <a:r>
              <a:rPr lang="fr-FR" sz="6000" b="1" dirty="0" err="1" smtClean="0"/>
              <a:t>derao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ataovy</a:t>
            </a:r>
            <a:r>
              <a:rPr lang="fr-FR" sz="6000" b="1" dirty="0" smtClean="0"/>
              <a:t> an-</a:t>
            </a:r>
            <a:r>
              <a:rPr lang="fr-FR" sz="6000" b="1" dirty="0" err="1" smtClean="0"/>
              <a:t>kira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hoe</a:t>
            </a:r>
            <a:r>
              <a:rPr lang="fr-FR" sz="6000" b="1" dirty="0" smtClean="0"/>
              <a:t> :</a:t>
            </a:r>
          </a:p>
          <a:p>
            <a:pPr algn="ctr">
              <a:lnSpc>
                <a:spcPct val="150000"/>
              </a:lnSpc>
            </a:pP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Baiboly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</a:t>
            </a:r>
            <a:r>
              <a:rPr lang="fr-FR" sz="6000" b="1" dirty="0" smtClean="0"/>
              <a:t> dia </a:t>
            </a:r>
            <a:r>
              <a:rPr lang="fr-FR" sz="6000" b="1" dirty="0" err="1" smtClean="0"/>
              <a:t>zava-tsoa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tokoa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39873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0126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Diniho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ange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fomba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fahizay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sikidy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samihafa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notompoinay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ankehitriny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Baiboly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indray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manjaka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tanindrazanay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Baiboly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ihany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nandresy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rehetra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48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6729"/>
            <a:ext cx="12192000" cy="548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Baiboly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</a:t>
            </a:r>
            <a:r>
              <a:rPr lang="fr-FR" sz="6000" b="1" dirty="0" smtClean="0"/>
              <a:t> dia </a:t>
            </a:r>
            <a:r>
              <a:rPr lang="fr-FR" sz="6000" b="1" dirty="0" err="1" smtClean="0"/>
              <a:t>zava-tsoa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tokoa</a:t>
            </a:r>
            <a:r>
              <a:rPr lang="fr-FR" sz="6000" b="1" dirty="0" smtClean="0"/>
              <a:t>, </a:t>
            </a:r>
          </a:p>
          <a:p>
            <a:pPr algn="ctr">
              <a:lnSpc>
                <a:spcPct val="150000"/>
              </a:lnSpc>
            </a:pPr>
            <a:r>
              <a:rPr lang="fr-FR" sz="6000" b="1" dirty="0" err="1" smtClean="0"/>
              <a:t>Zava-maminay</a:t>
            </a:r>
            <a:r>
              <a:rPr lang="fr-FR" sz="6000" b="1" dirty="0" smtClean="0"/>
              <a:t> fa </a:t>
            </a:r>
            <a:r>
              <a:rPr lang="fr-FR" sz="6000" b="1" dirty="0" err="1" smtClean="0"/>
              <a:t>nahitanay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soa</a:t>
            </a:r>
            <a:r>
              <a:rPr lang="fr-FR" sz="6000" b="1" dirty="0" smtClean="0"/>
              <a:t>, </a:t>
            </a:r>
          </a:p>
          <a:p>
            <a:pPr algn="ctr">
              <a:lnSpc>
                <a:spcPct val="150000"/>
              </a:lnSpc>
            </a:pPr>
            <a:r>
              <a:rPr lang="fr-FR" sz="6000" b="1" dirty="0" smtClean="0"/>
              <a:t>Ka </a:t>
            </a:r>
            <a:r>
              <a:rPr lang="fr-FR" sz="6000" b="1" dirty="0" err="1" smtClean="0"/>
              <a:t>derao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ataovy</a:t>
            </a:r>
            <a:r>
              <a:rPr lang="fr-FR" sz="6000" b="1" dirty="0" smtClean="0"/>
              <a:t> an-</a:t>
            </a:r>
            <a:r>
              <a:rPr lang="fr-FR" sz="6000" b="1" dirty="0" err="1" smtClean="0"/>
              <a:t>kira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hoe</a:t>
            </a:r>
            <a:r>
              <a:rPr lang="fr-FR" sz="6000" b="1" dirty="0" smtClean="0"/>
              <a:t> :</a:t>
            </a:r>
          </a:p>
          <a:p>
            <a:pPr algn="ctr">
              <a:lnSpc>
                <a:spcPct val="150000"/>
              </a:lnSpc>
            </a:pP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Baiboly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</a:t>
            </a:r>
            <a:r>
              <a:rPr lang="fr-FR" sz="6000" b="1" dirty="0" smtClean="0"/>
              <a:t> dia </a:t>
            </a:r>
            <a:r>
              <a:rPr lang="fr-FR" sz="6000" b="1" dirty="0" err="1" smtClean="0"/>
              <a:t>zava-tsoa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tokoa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26600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317</Words>
  <Application>Microsoft Office PowerPoint</Application>
  <PresentationFormat>Grand écran</PresentationFormat>
  <Paragraphs>51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Thème Office</vt:lpstr>
      <vt:lpstr>Fihirana Fifohazana 83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Fihirana Fifohazana 83</dc:title>
  <dc:creator>Gaming</dc:creator>
  <cp:lastModifiedBy>Gaming</cp:lastModifiedBy>
  <cp:revision>3</cp:revision>
  <dcterms:created xsi:type="dcterms:W3CDTF">2025-02-09T07:54:45Z</dcterms:created>
  <dcterms:modified xsi:type="dcterms:W3CDTF">2025-02-09T08:02:10Z</dcterms:modified>
</cp:coreProperties>
</file>