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58" r:id="rId7"/>
    <p:sldId id="261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2888-5E52-4E10-A785-4BB12B5797CB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4EA6-859D-437D-8DDA-C21C47F0FD1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4192"/>
            <a:ext cx="12192000" cy="6858000"/>
          </a:xfr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  <a:scene3d>
              <a:camera prst="isometricTopUp"/>
              <a:lightRig rig="threePt" dir="t"/>
            </a:scene3d>
          </a:bodyPr>
          <a:lstStyle/>
          <a:p>
            <a:r>
              <a:rPr lang="fr-FR" sz="16600" b="1" i="1" dirty="0" smtClean="0"/>
              <a:t>FF 20</a:t>
            </a:r>
            <a:endParaRPr lang="fr-FR" sz="16600" b="1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4653136"/>
            <a:ext cx="8534400" cy="1752600"/>
          </a:xfrm>
        </p:spPr>
        <p:txBody>
          <a:bodyPr>
            <a:prstTxWarp prst="textChevronInverted">
              <a:avLst/>
            </a:prstTxWarp>
            <a:normAutofit/>
          </a:bodyPr>
          <a:lstStyle/>
          <a:p>
            <a:r>
              <a:rPr lang="en-GB" sz="48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Efa</a:t>
            </a:r>
            <a:r>
              <a:rPr lang="en-GB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GB" sz="48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trotraky</a:t>
            </a:r>
            <a:r>
              <a:rPr lang="en-GB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GB" sz="48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ny</a:t>
            </a:r>
            <a:r>
              <a:rPr lang="en-GB" sz="48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endParaRPr lang="en-GB" sz="4800" b="1" dirty="0" smtClean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GB" sz="4800" b="1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adin-tsaina</a:t>
            </a:r>
            <a:endParaRPr lang="fr-FR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44" y="0"/>
            <a:ext cx="12181656" cy="6858000"/>
          </a:xfrm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6600" b="1" dirty="0" err="1">
                <a:latin typeface="Anette" pitchFamily="2" charset="0"/>
              </a:rPr>
              <a:t>Efa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trotraky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ny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adin-tsaina</a:t>
            </a:r>
            <a:r>
              <a:rPr lang="fr-FR" sz="6600" b="1" dirty="0">
                <a:latin typeface="Anette" pitchFamily="2" charset="0"/>
              </a:rPr>
              <a:t/>
            </a:r>
            <a:br>
              <a:rPr lang="fr-FR" sz="6600" b="1" dirty="0">
                <a:latin typeface="Anette" pitchFamily="2" charset="0"/>
              </a:rPr>
            </a:br>
            <a:r>
              <a:rPr lang="en-GB" sz="6600" b="1" dirty="0" err="1">
                <a:latin typeface="Anette" pitchFamily="2" charset="0"/>
              </a:rPr>
              <a:t>Vao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mba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nahatsiaro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Anao</a:t>
            </a:r>
            <a:r>
              <a:rPr lang="en-GB" sz="6600" b="1" dirty="0">
                <a:latin typeface="Anette" pitchFamily="2" charset="0"/>
              </a:rPr>
              <a:t>  </a:t>
            </a:r>
            <a:r>
              <a:rPr lang="en-GB" sz="6600" b="1" dirty="0" err="1">
                <a:latin typeface="Anette" pitchFamily="2" charset="0"/>
              </a:rPr>
              <a:t>ry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Tompo</a:t>
            </a:r>
            <a:r>
              <a:rPr lang="fr-FR" sz="6600" b="1" dirty="0">
                <a:latin typeface="Anette" pitchFamily="2" charset="0"/>
              </a:rPr>
              <a:t/>
            </a:r>
            <a:br>
              <a:rPr lang="fr-FR" sz="6600" b="1" dirty="0">
                <a:latin typeface="Anette" pitchFamily="2" charset="0"/>
              </a:rPr>
            </a:br>
            <a:r>
              <a:rPr lang="en-GB" sz="6600" b="1" dirty="0" err="1">
                <a:latin typeface="Anette" pitchFamily="2" charset="0"/>
              </a:rPr>
              <a:t>Menatr’aho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tsy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sahy</a:t>
            </a:r>
            <a:r>
              <a:rPr lang="fr-FR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mitaraina</a:t>
            </a:r>
            <a:r>
              <a:rPr lang="fr-FR" sz="6600" b="1" dirty="0">
                <a:latin typeface="Anette" pitchFamily="2" charset="0"/>
              </a:rPr>
              <a:t/>
            </a:r>
            <a:br>
              <a:rPr lang="fr-FR" sz="6600" b="1" dirty="0">
                <a:latin typeface="Anette" pitchFamily="2" charset="0"/>
              </a:rPr>
            </a:br>
            <a:r>
              <a:rPr lang="en-GB" sz="6600" b="1" dirty="0" err="1">
                <a:latin typeface="Anette" pitchFamily="2" charset="0"/>
              </a:rPr>
              <a:t>Ry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>
                <a:latin typeface="Anette" pitchFamily="2" charset="0"/>
              </a:rPr>
              <a:t>Jesoa</a:t>
            </a:r>
            <a:r>
              <a:rPr lang="en-GB" sz="6600" b="1" dirty="0">
                <a:latin typeface="Anette" pitchFamily="2" charset="0"/>
              </a:rPr>
              <a:t> </a:t>
            </a:r>
            <a:r>
              <a:rPr lang="en-GB" sz="6600" b="1" dirty="0" err="1" smtClean="0">
                <a:latin typeface="Anette" pitchFamily="2" charset="0"/>
              </a:rPr>
              <a:t>fitiavana</a:t>
            </a:r>
            <a:endParaRPr lang="fr-FR" sz="6600" b="1" dirty="0">
              <a:latin typeface="Anett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7200" b="1" dirty="0" err="1">
                <a:latin typeface="Anette" pitchFamily="2" charset="0"/>
              </a:rPr>
              <a:t>Kanjo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tambitamby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safosafo</a:t>
            </a:r>
            <a:r>
              <a:rPr lang="en-GB" sz="7200" b="1" dirty="0">
                <a:latin typeface="Anette" pitchFamily="2" charset="0"/>
              </a:rPr>
              <a:t/>
            </a:r>
            <a:br>
              <a:rPr lang="en-GB" sz="7200" b="1" dirty="0">
                <a:latin typeface="Anette" pitchFamily="2" charset="0"/>
              </a:rPr>
            </a:br>
            <a:r>
              <a:rPr lang="en-GB" sz="7200" b="1" dirty="0">
                <a:latin typeface="Anette" pitchFamily="2" charset="0"/>
              </a:rPr>
              <a:t>No </a:t>
            </a:r>
            <a:r>
              <a:rPr lang="en-GB" sz="7200" b="1" dirty="0" err="1">
                <a:latin typeface="Anette" pitchFamily="2" charset="0"/>
              </a:rPr>
              <a:t>nasetrinao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ditrako</a:t>
            </a:r>
            <a:r>
              <a:rPr lang="fr-FR" sz="7200" b="1" dirty="0">
                <a:latin typeface="Anette" pitchFamily="2" charset="0"/>
              </a:rPr>
              <a:t/>
            </a:r>
            <a:br>
              <a:rPr lang="fr-FR" sz="7200" b="1" dirty="0">
                <a:latin typeface="Anette" pitchFamily="2" charset="0"/>
              </a:rPr>
            </a:br>
            <a:r>
              <a:rPr lang="en-GB" sz="7200" b="1" dirty="0" err="1">
                <a:latin typeface="Anette" pitchFamily="2" charset="0"/>
              </a:rPr>
              <a:t>Eny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tsapako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fa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novidianao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lafo</a:t>
            </a:r>
            <a:r>
              <a:rPr lang="fr-FR" sz="7200" b="1" dirty="0">
                <a:latin typeface="Anette" pitchFamily="2" charset="0"/>
              </a:rPr>
              <a:t/>
            </a:r>
            <a:br>
              <a:rPr lang="fr-FR" sz="7200" b="1" dirty="0">
                <a:latin typeface="Anette" pitchFamily="2" charset="0"/>
              </a:rPr>
            </a:br>
            <a:r>
              <a:rPr lang="en-GB" sz="7200" b="1" dirty="0" err="1">
                <a:latin typeface="Anette" pitchFamily="2" charset="0"/>
              </a:rPr>
              <a:t>Tamin’ny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ranao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tenako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8757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44" y="0"/>
            <a:ext cx="12181656" cy="6858000"/>
          </a:xfrm>
          <a:ln w="76200"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7200" b="1" dirty="0" err="1">
                <a:latin typeface="Anette" pitchFamily="2" charset="0"/>
              </a:rPr>
              <a:t>Efa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trotraky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adin-tsaina</a:t>
            </a:r>
            <a:r>
              <a:rPr lang="fr-FR" sz="7200" b="1" dirty="0">
                <a:latin typeface="Anette" pitchFamily="2" charset="0"/>
              </a:rPr>
              <a:t/>
            </a:r>
            <a:br>
              <a:rPr lang="fr-FR" sz="7200" b="1" dirty="0">
                <a:latin typeface="Anette" pitchFamily="2" charset="0"/>
              </a:rPr>
            </a:br>
            <a:r>
              <a:rPr lang="en-GB" sz="7200" b="1" dirty="0" err="1">
                <a:latin typeface="Anette" pitchFamily="2" charset="0"/>
              </a:rPr>
              <a:t>Vao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mba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nahatsiaro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Anao</a:t>
            </a:r>
            <a:r>
              <a:rPr lang="en-GB" sz="7200" b="1" dirty="0">
                <a:latin typeface="Anette" pitchFamily="2" charset="0"/>
              </a:rPr>
              <a:t>  </a:t>
            </a:r>
            <a:r>
              <a:rPr lang="en-GB" sz="7200" b="1" dirty="0" err="1">
                <a:latin typeface="Anette" pitchFamily="2" charset="0"/>
              </a:rPr>
              <a:t>ry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Tompo</a:t>
            </a:r>
            <a:r>
              <a:rPr lang="fr-FR" sz="7200" b="1" dirty="0">
                <a:latin typeface="Anette" pitchFamily="2" charset="0"/>
              </a:rPr>
              <a:t/>
            </a:r>
            <a:br>
              <a:rPr lang="fr-FR" sz="7200" b="1" dirty="0">
                <a:latin typeface="Anette" pitchFamily="2" charset="0"/>
              </a:rPr>
            </a:br>
            <a:r>
              <a:rPr lang="en-GB" sz="7200" b="1" dirty="0" err="1">
                <a:latin typeface="Anette" pitchFamily="2" charset="0"/>
              </a:rPr>
              <a:t>Menatr’aho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tsy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sahy</a:t>
            </a:r>
            <a:r>
              <a:rPr lang="fr-FR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mitaraina</a:t>
            </a:r>
            <a:r>
              <a:rPr lang="fr-FR" sz="7200" b="1" dirty="0">
                <a:latin typeface="Anette" pitchFamily="2" charset="0"/>
              </a:rPr>
              <a:t/>
            </a:r>
            <a:br>
              <a:rPr lang="fr-FR" sz="7200" b="1" dirty="0">
                <a:latin typeface="Anette" pitchFamily="2" charset="0"/>
              </a:rPr>
            </a:br>
            <a:r>
              <a:rPr lang="en-GB" sz="7200" b="1" dirty="0" err="1">
                <a:latin typeface="Anette" pitchFamily="2" charset="0"/>
              </a:rPr>
              <a:t>Ry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Jesoa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 smtClean="0">
                <a:latin typeface="Anette" pitchFamily="2" charset="0"/>
              </a:rPr>
              <a:t>fitiavana</a:t>
            </a:r>
            <a:endParaRPr lang="fr-FR" sz="7200" b="1" dirty="0"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91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  <a:ln w="76200"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7200" b="1" dirty="0" err="1">
                <a:latin typeface="Anette" pitchFamily="2" charset="0"/>
              </a:rPr>
              <a:t>Kanjo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tambitamby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safosafo</a:t>
            </a:r>
            <a:r>
              <a:rPr lang="en-GB" sz="7200" b="1" dirty="0">
                <a:latin typeface="Anette" pitchFamily="2" charset="0"/>
              </a:rPr>
              <a:t/>
            </a:r>
            <a:br>
              <a:rPr lang="en-GB" sz="7200" b="1" dirty="0">
                <a:latin typeface="Anette" pitchFamily="2" charset="0"/>
              </a:rPr>
            </a:br>
            <a:r>
              <a:rPr lang="en-GB" sz="7200" b="1" dirty="0">
                <a:latin typeface="Anette" pitchFamily="2" charset="0"/>
              </a:rPr>
              <a:t>No </a:t>
            </a:r>
            <a:r>
              <a:rPr lang="en-GB" sz="7200" b="1" dirty="0" err="1">
                <a:latin typeface="Anette" pitchFamily="2" charset="0"/>
              </a:rPr>
              <a:t>nasetrinao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ditrako</a:t>
            </a:r>
            <a:r>
              <a:rPr lang="fr-FR" sz="7200" b="1" dirty="0">
                <a:latin typeface="Anette" pitchFamily="2" charset="0"/>
              </a:rPr>
              <a:t/>
            </a:r>
            <a:br>
              <a:rPr lang="fr-FR" sz="7200" b="1" dirty="0">
                <a:latin typeface="Anette" pitchFamily="2" charset="0"/>
              </a:rPr>
            </a:br>
            <a:r>
              <a:rPr lang="en-GB" sz="7200" b="1" dirty="0" err="1">
                <a:latin typeface="Anette" pitchFamily="2" charset="0"/>
              </a:rPr>
              <a:t>Eny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tsapako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fa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novidianao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lafo</a:t>
            </a:r>
            <a:r>
              <a:rPr lang="fr-FR" sz="7200" b="1" dirty="0">
                <a:latin typeface="Anette" pitchFamily="2" charset="0"/>
              </a:rPr>
              <a:t/>
            </a:r>
            <a:br>
              <a:rPr lang="fr-FR" sz="7200" b="1" dirty="0">
                <a:latin typeface="Anette" pitchFamily="2" charset="0"/>
              </a:rPr>
            </a:br>
            <a:r>
              <a:rPr lang="en-GB" sz="7200" b="1" dirty="0" err="1">
                <a:latin typeface="Anette" pitchFamily="2" charset="0"/>
              </a:rPr>
              <a:t>Tamin’ny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ranao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ny</a:t>
            </a:r>
            <a:r>
              <a:rPr lang="en-GB" sz="7200" b="1" dirty="0">
                <a:latin typeface="Anette" pitchFamily="2" charset="0"/>
              </a:rPr>
              <a:t> </a:t>
            </a:r>
            <a:r>
              <a:rPr lang="en-GB" sz="7200" b="1" dirty="0" err="1">
                <a:latin typeface="Anette" pitchFamily="2" charset="0"/>
              </a:rPr>
              <a:t>tenako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64173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6000" b="1" dirty="0" err="1">
                <a:latin typeface="Anette" pitchFamily="2" charset="0"/>
              </a:rPr>
              <a:t>Jeso</a:t>
            </a:r>
            <a:r>
              <a:rPr lang="en-GB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malalako</a:t>
            </a:r>
            <a:r>
              <a:rPr lang="en-GB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tafio</a:t>
            </a:r>
            <a:r>
              <a:rPr lang="en-GB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ny</a:t>
            </a:r>
            <a:r>
              <a:rPr lang="fr-FR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herinao</a:t>
            </a:r>
            <a:r>
              <a:rPr lang="fr-FR" sz="6000" b="1" dirty="0">
                <a:latin typeface="Anette" pitchFamily="2" charset="0"/>
              </a:rPr>
              <a:t/>
            </a:r>
            <a:br>
              <a:rPr lang="fr-FR" sz="6000" b="1" dirty="0">
                <a:latin typeface="Anette" pitchFamily="2" charset="0"/>
              </a:rPr>
            </a:br>
            <a:r>
              <a:rPr lang="en-GB" sz="6000" b="1" dirty="0" err="1">
                <a:latin typeface="Anette" pitchFamily="2" charset="0"/>
              </a:rPr>
              <a:t>Hahaizako</a:t>
            </a:r>
            <a:r>
              <a:rPr lang="en-GB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mandresy</a:t>
            </a:r>
            <a:r>
              <a:rPr lang="fr-FR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ny</a:t>
            </a:r>
            <a:r>
              <a:rPr lang="en-GB" sz="6000" b="1" dirty="0">
                <a:latin typeface="Anette" pitchFamily="2" charset="0"/>
              </a:rPr>
              <a:t> </a:t>
            </a:r>
            <a:r>
              <a:rPr lang="en-GB" sz="6000" b="1" dirty="0" err="1" smtClean="0">
                <a:latin typeface="Anette" pitchFamily="2" charset="0"/>
              </a:rPr>
              <a:t>fakam-panahy</a:t>
            </a:r>
            <a:r>
              <a:rPr lang="fr-FR" sz="6000" b="1" dirty="0">
                <a:latin typeface="Anette" pitchFamily="2" charset="0"/>
              </a:rPr>
              <a:t/>
            </a:r>
            <a:br>
              <a:rPr lang="fr-FR" sz="6000" b="1" dirty="0">
                <a:latin typeface="Anette" pitchFamily="2" charset="0"/>
              </a:rPr>
            </a:br>
            <a:r>
              <a:rPr lang="en-GB" sz="6000" b="1" dirty="0">
                <a:latin typeface="Anette" pitchFamily="2" charset="0"/>
              </a:rPr>
              <a:t>He! </a:t>
            </a:r>
            <a:r>
              <a:rPr lang="en-GB" sz="6000" b="1" dirty="0" err="1">
                <a:latin typeface="Anette" pitchFamily="2" charset="0"/>
              </a:rPr>
              <a:t>Tsinotsinona</a:t>
            </a:r>
            <a:r>
              <a:rPr lang="fr-FR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izao</a:t>
            </a:r>
            <a:r>
              <a:rPr lang="en-GB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tontonlo</a:t>
            </a:r>
            <a:r>
              <a:rPr lang="en-GB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izao</a:t>
            </a:r>
            <a:r>
              <a:rPr lang="fr-FR" sz="6000" b="1" dirty="0">
                <a:latin typeface="Anette" pitchFamily="2" charset="0"/>
              </a:rPr>
              <a:t/>
            </a:r>
            <a:br>
              <a:rPr lang="fr-FR" sz="6000" b="1" dirty="0">
                <a:latin typeface="Anette" pitchFamily="2" charset="0"/>
              </a:rPr>
            </a:br>
            <a:r>
              <a:rPr lang="en-GB" sz="6000" b="1" dirty="0" err="1">
                <a:latin typeface="Anette" pitchFamily="2" charset="0"/>
              </a:rPr>
              <a:t>Fa</a:t>
            </a:r>
            <a:r>
              <a:rPr lang="en-GB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fanimbana</a:t>
            </a:r>
            <a:r>
              <a:rPr lang="en-GB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tena</a:t>
            </a:r>
            <a:r>
              <a:rPr lang="en-GB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sy</a:t>
            </a:r>
            <a:r>
              <a:rPr lang="fr-FR" sz="6000" b="1" dirty="0">
                <a:latin typeface="Anette" pitchFamily="2" charset="0"/>
              </a:rPr>
              <a:t> </a:t>
            </a:r>
            <a:r>
              <a:rPr lang="en-GB" sz="6000" b="1" dirty="0" err="1">
                <a:latin typeface="Anette" pitchFamily="2" charset="0"/>
              </a:rPr>
              <a:t>fanahy</a:t>
            </a:r>
            <a:endParaRPr lang="fr-FR" sz="6000" b="1" dirty="0">
              <a:latin typeface="Anett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Ho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reharehako</a:t>
            </a:r>
            <a:r>
              <a:rPr lang="fr-FR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ilay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tanambokovoko</a:t>
            </a:r>
            <a:r>
              <a:rPr lang="fr-FR" sz="6000" b="1" dirty="0">
                <a:solidFill>
                  <a:schemeClr val="bg1"/>
                </a:solidFill>
                <a:latin typeface="Anette" pitchFamily="2" charset="0"/>
              </a:rPr>
              <a:t/>
            </a:r>
            <a:br>
              <a:rPr lang="fr-FR" sz="6000" b="1" dirty="0">
                <a:solidFill>
                  <a:schemeClr val="bg1"/>
                </a:solidFill>
                <a:latin typeface="Anette" pitchFamily="2" charset="0"/>
              </a:rPr>
            </a:b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Hihamina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eo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anilanao</a:t>
            </a:r>
            <a:r>
              <a:rPr lang="fr-FR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anie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ny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foko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;</a:t>
            </a:r>
            <a:r>
              <a:rPr lang="fr-FR" sz="6000" b="1" dirty="0">
                <a:solidFill>
                  <a:schemeClr val="bg1"/>
                </a:solidFill>
                <a:latin typeface="Anette" pitchFamily="2" charset="0"/>
              </a:rPr>
              <a:t/>
            </a:r>
            <a:br>
              <a:rPr lang="fr-FR" sz="6000" b="1" dirty="0">
                <a:solidFill>
                  <a:schemeClr val="bg1"/>
                </a:solidFill>
                <a:latin typeface="Anette" pitchFamily="2" charset="0"/>
              </a:rPr>
            </a:b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Fa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eo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anilanao</a:t>
            </a:r>
            <a:r>
              <a:rPr lang="fr-FR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tsy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misy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ny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tolokoloko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,</a:t>
            </a:r>
            <a:r>
              <a:rPr lang="fr-FR" sz="6000" b="1" dirty="0">
                <a:solidFill>
                  <a:schemeClr val="bg1"/>
                </a:solidFill>
                <a:latin typeface="Anette" pitchFamily="2" charset="0"/>
              </a:rPr>
              <a:t/>
            </a:r>
            <a:br>
              <a:rPr lang="fr-FR" sz="6000" b="1" dirty="0">
                <a:solidFill>
                  <a:schemeClr val="bg1"/>
                </a:solidFill>
                <a:latin typeface="Anette" pitchFamily="2" charset="0"/>
              </a:rPr>
            </a:br>
            <a:r>
              <a:rPr lang="fr-FR" sz="6000" b="1" dirty="0">
                <a:solidFill>
                  <a:schemeClr val="bg1"/>
                </a:solidFill>
                <a:latin typeface="Anette" pitchFamily="2" charset="0"/>
              </a:rPr>
              <a:t>E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o no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mahatsara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ahy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, </a:t>
            </a:r>
            <a:r>
              <a:rPr lang="en-GB" sz="6000" b="1" dirty="0" err="1">
                <a:solidFill>
                  <a:schemeClr val="bg1"/>
                </a:solidFill>
                <a:latin typeface="Anette" pitchFamily="2" charset="0"/>
              </a:rPr>
              <a:t>Jesoa</a:t>
            </a:r>
            <a:r>
              <a:rPr lang="en-GB" sz="6000" b="1" dirty="0">
                <a:solidFill>
                  <a:schemeClr val="bg1"/>
                </a:solidFill>
                <a:latin typeface="Anette" pitchFamily="2" charset="0"/>
              </a:rPr>
              <a:t>.</a:t>
            </a:r>
            <a:endParaRPr lang="fr-FR" sz="6000" b="1" dirty="0">
              <a:solidFill>
                <a:schemeClr val="bg1"/>
              </a:solidFill>
              <a:latin typeface="Anet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00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392" y="0"/>
            <a:ext cx="12192000" cy="6858000"/>
          </a:xfr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9600" b="1" dirty="0" err="1">
                <a:latin typeface="Anette" pitchFamily="2" charset="0"/>
              </a:rPr>
              <a:t>Fa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eo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anilanao</a:t>
            </a:r>
            <a:r>
              <a:rPr lang="fr-FR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tsy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misy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ny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tolokoloko</a:t>
            </a:r>
            <a:r>
              <a:rPr lang="en-GB" sz="9600" b="1" dirty="0">
                <a:latin typeface="Anette" pitchFamily="2" charset="0"/>
              </a:rPr>
              <a:t>,</a:t>
            </a:r>
            <a:r>
              <a:rPr lang="fr-FR" sz="9600" b="1" dirty="0">
                <a:latin typeface="Anette" pitchFamily="2" charset="0"/>
              </a:rPr>
              <a:t/>
            </a:r>
            <a:br>
              <a:rPr lang="fr-FR" sz="9600" b="1" dirty="0">
                <a:latin typeface="Anette" pitchFamily="2" charset="0"/>
              </a:rPr>
            </a:br>
            <a:r>
              <a:rPr lang="fr-FR" sz="9600" b="1" dirty="0">
                <a:latin typeface="Anette" pitchFamily="2" charset="0"/>
              </a:rPr>
              <a:t>E</a:t>
            </a:r>
            <a:r>
              <a:rPr lang="en-GB" sz="9600" b="1" dirty="0">
                <a:latin typeface="Anette" pitchFamily="2" charset="0"/>
              </a:rPr>
              <a:t>o no </a:t>
            </a:r>
            <a:r>
              <a:rPr lang="en-GB" sz="9600" b="1" dirty="0" err="1">
                <a:latin typeface="Anette" pitchFamily="2" charset="0"/>
              </a:rPr>
              <a:t>mahatsara</a:t>
            </a:r>
            <a:r>
              <a:rPr lang="en-GB" sz="9600" b="1" dirty="0">
                <a:latin typeface="Anette" pitchFamily="2" charset="0"/>
              </a:rPr>
              <a:t> </a:t>
            </a:r>
            <a:r>
              <a:rPr lang="en-GB" sz="9600" b="1" dirty="0" err="1">
                <a:latin typeface="Anette" pitchFamily="2" charset="0"/>
              </a:rPr>
              <a:t>ahy</a:t>
            </a:r>
            <a:r>
              <a:rPr lang="en-GB" sz="9600" b="1" dirty="0">
                <a:latin typeface="Anette" pitchFamily="2" charset="0"/>
              </a:rPr>
              <a:t>, </a:t>
            </a:r>
            <a:r>
              <a:rPr lang="en-GB" sz="9600" b="1" dirty="0" err="1">
                <a:latin typeface="Anette" pitchFamily="2" charset="0"/>
              </a:rPr>
              <a:t>Jesoa</a:t>
            </a:r>
            <a:r>
              <a:rPr lang="en-GB" sz="9600" b="1" dirty="0">
                <a:latin typeface="Anette" pitchFamily="2" charset="0"/>
              </a:rPr>
              <a:t>.</a:t>
            </a:r>
            <a:endParaRPr lang="fr-FR" sz="9600" b="1" dirty="0">
              <a:latin typeface="Anett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</Words>
  <Application>Microsoft Office PowerPoint</Application>
  <PresentationFormat>Grand écran</PresentationFormat>
  <Paragraphs>10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Anette</vt:lpstr>
      <vt:lpstr>Algerian</vt:lpstr>
      <vt:lpstr>Arial</vt:lpstr>
      <vt:lpstr>Calibri</vt:lpstr>
      <vt:lpstr>Thème Office</vt:lpstr>
      <vt:lpstr>FF 20</vt:lpstr>
      <vt:lpstr>Efa trotraky ny adin-tsaina Vao mba nahatsiaro Anao  ry Tompo Menatr’aho tsy sahy mitaraina Ry Jesoa fitiavana</vt:lpstr>
      <vt:lpstr>Kanjo tambitamby safosafo No nasetrinao ny ditrako Eny tsapako fa novidianao lafo Tamin’ny ranao ny tenako.</vt:lpstr>
      <vt:lpstr>Efa trotraky ny adin-tsaina Vao mba nahatsiaro Anao  ry Tompo Menatr’aho tsy sahy mitaraina Ry Jesoa fitiavana</vt:lpstr>
      <vt:lpstr>Kanjo tambitamby safosafo No nasetrinao ny ditrako Eny tsapako fa novidianao lafo Tamin’ny ranao ny tenako.</vt:lpstr>
      <vt:lpstr>Jeso malalako tafio ny herinao Hahaizako mandresy ny fakam-panahy He! Tsinotsinona izao tontonlo izao Fa fanimbana tena sy fanahy</vt:lpstr>
      <vt:lpstr>Ho reharehako ilay tanambokovoko Hihamina eo anilanao anie ny foko ; Fa eo anilanao tsy misy ny tolokoloko, Eo no mahatsara ahy, Jesoa.</vt:lpstr>
      <vt:lpstr>Fa eo anilanao tsy misy ny tolokoloko, Eo no mahatsara ahy, Jesoa.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20</dc:title>
  <dc:creator>RAMOD</dc:creator>
  <cp:lastModifiedBy>Gaming</cp:lastModifiedBy>
  <cp:revision>13</cp:revision>
  <dcterms:created xsi:type="dcterms:W3CDTF">2013-12-22T23:01:41Z</dcterms:created>
  <dcterms:modified xsi:type="dcterms:W3CDTF">2025-03-15T20:27:26Z</dcterms:modified>
</cp:coreProperties>
</file>