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0" r:id="rId5"/>
    <p:sldId id="258" r:id="rId6"/>
    <p:sldId id="262" r:id="rId7"/>
    <p:sldId id="264" r:id="rId8"/>
    <p:sldId id="259" r:id="rId9"/>
    <p:sldId id="263" r:id="rId10"/>
    <p:sldId id="265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0631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2663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7371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7245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0544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7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79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5398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752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995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30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753CA-CD39-46AB-8077-0775A81304E6}" type="datetimeFigureOut">
              <a:rPr lang="fr-FR" smtClean="0"/>
              <a:pPr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5CE09-61EF-47A9-B824-B0D6572F7CAB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6383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17320" y="1503363"/>
            <a:ext cx="9144000" cy="2387600"/>
          </a:xfrm>
        </p:spPr>
        <p:txBody>
          <a:bodyPr>
            <a:noAutofit/>
          </a:bodyPr>
          <a:lstStyle/>
          <a:p>
            <a:r>
              <a:rPr lang="fr-FR" sz="19900" b="1" dirty="0" smtClean="0">
                <a:latin typeface="Franklin Gothic Demi" panose="020B0703020102020204" pitchFamily="34" charset="0"/>
              </a:rPr>
              <a:t>FF 34</a:t>
            </a:r>
            <a:endParaRPr lang="fr-FR" sz="19900" b="1" dirty="0">
              <a:latin typeface="Franklin Gothic Demi" panose="020B0703020102020204" pitchFamily="34" charset="0"/>
            </a:endParaRP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417320" y="4546918"/>
            <a:ext cx="9144000" cy="1655762"/>
          </a:xfrm>
        </p:spPr>
        <p:txBody>
          <a:bodyPr/>
          <a:lstStyle/>
          <a:p>
            <a:r>
              <a:rPr lang="en-GB" sz="7200" b="1" dirty="0" err="1" smtClean="0">
                <a:latin typeface="Franklin Gothic Demi" panose="020B0703020102020204" pitchFamily="34" charset="0"/>
              </a:rPr>
              <a:t>Tompo</a:t>
            </a:r>
            <a:r>
              <a:rPr lang="en-GB" sz="7200" b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dirty="0" err="1" smtClean="0">
                <a:latin typeface="Franklin Gothic Demi" panose="020B0703020102020204" pitchFamily="34" charset="0"/>
              </a:rPr>
              <a:t>malala</a:t>
            </a:r>
            <a:r>
              <a:rPr lang="en-GB" sz="7200" b="1" dirty="0" smtClean="0">
                <a:latin typeface="Franklin Gothic Demi" panose="020B0703020102020204" pitchFamily="34" charset="0"/>
              </a:rPr>
              <a:t> o 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91741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85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590946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  1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smtClean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Mpanjakako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Ianao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Tamy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resy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lahatra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err="1" smtClean="0">
                <a:latin typeface="Franklin Gothic Demi" panose="020B0703020102020204" pitchFamily="34" charset="0"/>
              </a:rPr>
              <a:t>Noho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famonjena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vitanao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Eny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ry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Tompo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haiko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adinoina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Intsony</a:t>
            </a:r>
            <a:r>
              <a:rPr lang="en-GB" sz="6000" b="1" dirty="0">
                <a:latin typeface="Franklin Gothic Demi" panose="020B0703020102020204" pitchFamily="34" charset="0"/>
              </a:rPr>
              <a:t> re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fitiavana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nasehonao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886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586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512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-106680" y="807720"/>
            <a:ext cx="1219200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2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smtClean="0">
                <a:latin typeface="Franklin Gothic Demi" panose="020B0703020102020204" pitchFamily="34" charset="0"/>
              </a:rPr>
              <a:t>‘Lay </a:t>
            </a:r>
            <a:r>
              <a:rPr lang="en-GB" sz="6000" b="1" dirty="0" err="1">
                <a:latin typeface="Franklin Gothic Demi" panose="020B0703020102020204" pitchFamily="34" charset="0"/>
              </a:rPr>
              <a:t>hazo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fijaliana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smtClean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Niaretanao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tao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Kalvary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Niaretanao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Mpamonjiko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5400" b="1" dirty="0" smtClean="0">
                <a:latin typeface="Franklin Gothic Demi" panose="020B0703020102020204" pitchFamily="34" charset="0"/>
              </a:rPr>
              <a:t>No </a:t>
            </a:r>
            <a:r>
              <a:rPr lang="en-GB" sz="5400" b="1" dirty="0" err="1">
                <a:latin typeface="Franklin Gothic Demi" panose="020B0703020102020204" pitchFamily="34" charset="0"/>
              </a:rPr>
              <a:t>nanehoanao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fa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 smtClean="0">
                <a:latin typeface="Franklin Gothic Demi" panose="020B0703020102020204" pitchFamily="34" charset="0"/>
              </a:rPr>
              <a:t>tianao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ity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mpanota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endParaRPr lang="en-GB" sz="54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tsy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mendrika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akory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ity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207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5399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990600"/>
            <a:ext cx="121920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fitiavana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natolotrao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>
                <a:latin typeface="Franklin Gothic Demi" panose="020B0703020102020204" pitchFamily="34" charset="0"/>
              </a:rPr>
              <a:t> 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Ka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raiso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Tompo</a:t>
            </a:r>
            <a:r>
              <a:rPr lang="en-GB" sz="8000" b="1" i="1" dirty="0">
                <a:latin typeface="Franklin Gothic Demi" panose="020B0703020102020204" pitchFamily="34" charset="0"/>
              </a:rPr>
              <a:t>,</a:t>
            </a:r>
            <a:endParaRPr lang="fr-FR" sz="80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000" b="1" i="1" dirty="0" err="1" smtClean="0">
                <a:latin typeface="Franklin Gothic Demi" panose="020B0703020102020204" pitchFamily="34" charset="0"/>
              </a:rPr>
              <a:t>Ekeo</a:t>
            </a:r>
            <a:r>
              <a:rPr lang="en-GB" sz="80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000" b="1" i="1" dirty="0">
                <a:latin typeface="Franklin Gothic Demi" panose="020B0703020102020204" pitchFamily="34" charset="0"/>
              </a:rPr>
              <a:t>re </a:t>
            </a:r>
            <a:r>
              <a:rPr lang="en-GB" sz="8000" b="1" i="1" dirty="0" err="1">
                <a:latin typeface="Franklin Gothic Demi" panose="020B0703020102020204" pitchFamily="34" charset="0"/>
              </a:rPr>
              <a:t>sy</a:t>
            </a:r>
            <a:r>
              <a:rPr lang="en-GB" sz="8000" b="1" i="1" dirty="0">
                <a:latin typeface="Franklin Gothic Demi" panose="020B0703020102020204" pitchFamily="34" charset="0"/>
              </a:rPr>
              <a:t> </a:t>
            </a:r>
            <a:r>
              <a:rPr lang="en-GB" sz="8000" b="1" i="1" dirty="0" err="1" smtClean="0">
                <a:latin typeface="Franklin Gothic Demi" panose="020B0703020102020204" pitchFamily="34" charset="0"/>
              </a:rPr>
              <a:t>anjakao</a:t>
            </a:r>
            <a:endParaRPr lang="en-GB" sz="8000" b="1" i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7200" b="1" i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fiainako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ho</a:t>
            </a:r>
            <a:r>
              <a:rPr lang="en-GB" sz="7200" b="1" i="1" dirty="0">
                <a:latin typeface="Franklin Gothic Demi" panose="020B0703020102020204" pitchFamily="34" charset="0"/>
              </a:rPr>
              <a:t> </a:t>
            </a:r>
            <a:r>
              <a:rPr lang="en-GB" sz="7200" b="1" i="1" dirty="0" err="1">
                <a:latin typeface="Franklin Gothic Demi" panose="020B0703020102020204" pitchFamily="34" charset="0"/>
              </a:rPr>
              <a:t>voninahitrao</a:t>
            </a:r>
            <a:r>
              <a:rPr lang="en-GB" sz="7200" b="1" i="1" dirty="0" smtClean="0">
                <a:latin typeface="Franklin Gothic Demi" panose="020B0703020102020204" pitchFamily="34" charset="0"/>
              </a:rPr>
              <a:t>.</a:t>
            </a:r>
            <a:endParaRPr lang="fr-FR" sz="72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85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70560"/>
            <a:ext cx="12192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>
                <a:latin typeface="Bell Gothic Std Black" panose="020B0706020202040204" pitchFamily="34" charset="0"/>
              </a:rPr>
              <a:t> </a:t>
            </a:r>
            <a:r>
              <a:rPr lang="en-GB" sz="6000" b="1" dirty="0" smtClean="0">
                <a:latin typeface="Franklin Gothic Demi" panose="020B0703020102020204" pitchFamily="34" charset="0"/>
              </a:rPr>
              <a:t>3 </a:t>
            </a:r>
            <a:r>
              <a:rPr lang="en-GB" sz="6000" b="1" dirty="0" err="1">
                <a:latin typeface="Franklin Gothic Demi" panose="020B0703020102020204" pitchFamily="34" charset="0"/>
              </a:rPr>
              <a:t>Tompo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malala</a:t>
            </a:r>
            <a:r>
              <a:rPr lang="en-GB" sz="6000" b="1" dirty="0">
                <a:latin typeface="Franklin Gothic Demi" panose="020B0703020102020204" pitchFamily="34" charset="0"/>
              </a:rPr>
              <a:t> o !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 </a:t>
            </a:r>
            <a:r>
              <a:rPr lang="en-GB" sz="6000" b="1" dirty="0" err="1">
                <a:latin typeface="Franklin Gothic Demi" panose="020B0703020102020204" pitchFamily="34" charset="0"/>
              </a:rPr>
              <a:t>tsy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hadinoiko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intsony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fitiavana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natolotrao</a:t>
            </a:r>
            <a:endParaRPr lang="fr-FR" sz="60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Ny</a:t>
            </a:r>
            <a:r>
              <a:rPr lang="en-GB" sz="6000" b="1" dirty="0" smtClean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fitiavana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 smtClean="0">
                <a:latin typeface="Franklin Gothic Demi" panose="020B0703020102020204" pitchFamily="34" charset="0"/>
              </a:rPr>
              <a:t>natolotra</a:t>
            </a:r>
            <a:endParaRPr lang="en-GB" sz="6000" b="1" dirty="0" smtClean="0">
              <a:latin typeface="Franklin Gothic Demi" panose="020B0703020102020204" pitchFamily="34" charset="0"/>
            </a:endParaRPr>
          </a:p>
          <a:p>
            <a:pPr algn="ctr"/>
            <a:r>
              <a:rPr lang="en-GB" sz="5400" b="1" dirty="0" err="1" smtClean="0">
                <a:latin typeface="Franklin Gothic Demi" panose="020B0703020102020204" pitchFamily="34" charset="0"/>
              </a:rPr>
              <a:t>Eny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ry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Tompo</a:t>
            </a:r>
            <a:r>
              <a:rPr lang="en-GB" sz="5400" b="1" dirty="0">
                <a:latin typeface="Franklin Gothic Demi" panose="020B0703020102020204" pitchFamily="34" charset="0"/>
              </a:rPr>
              <a:t>, </a:t>
            </a:r>
            <a:r>
              <a:rPr lang="en-GB" sz="5400" b="1" dirty="0" err="1">
                <a:latin typeface="Franklin Gothic Demi" panose="020B0703020102020204" pitchFamily="34" charset="0"/>
              </a:rPr>
              <a:t>ity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 smtClean="0">
                <a:latin typeface="Franklin Gothic Demi" panose="020B0703020102020204" pitchFamily="34" charset="0"/>
              </a:rPr>
              <a:t>izaho</a:t>
            </a:r>
            <a:r>
              <a:rPr lang="en-GB" sz="5400" b="1" dirty="0" smtClean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izay</a:t>
            </a:r>
            <a:r>
              <a:rPr lang="en-GB" sz="5400" b="1" dirty="0">
                <a:latin typeface="Franklin Gothic Demi" panose="020B0703020102020204" pitchFamily="34" charset="0"/>
              </a:rPr>
              <a:t> </a:t>
            </a:r>
            <a:r>
              <a:rPr lang="en-GB" sz="5400" b="1" dirty="0" err="1">
                <a:latin typeface="Franklin Gothic Demi" panose="020B0703020102020204" pitchFamily="34" charset="0"/>
              </a:rPr>
              <a:t>voababonao</a:t>
            </a:r>
            <a:endParaRPr lang="fr-FR" sz="5400" b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6000" b="1" dirty="0">
                <a:latin typeface="Franklin Gothic Demi" panose="020B0703020102020204" pitchFamily="34" charset="0"/>
              </a:rPr>
              <a:t>   </a:t>
            </a:r>
            <a:r>
              <a:rPr lang="en-GB" sz="6000" b="1" dirty="0" err="1">
                <a:latin typeface="Franklin Gothic Demi" panose="020B0703020102020204" pitchFamily="34" charset="0"/>
              </a:rPr>
              <a:t>Fa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vonona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hanao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ny</a:t>
            </a:r>
            <a:r>
              <a:rPr lang="en-GB" sz="6000" b="1" dirty="0">
                <a:latin typeface="Franklin Gothic Demi" panose="020B0703020102020204" pitchFamily="34" charset="0"/>
              </a:rPr>
              <a:t> </a:t>
            </a:r>
            <a:r>
              <a:rPr lang="en-GB" sz="6000" b="1" dirty="0" err="1">
                <a:latin typeface="Franklin Gothic Demi" panose="020B0703020102020204" pitchFamily="34" charset="0"/>
              </a:rPr>
              <a:t>sitrakao</a:t>
            </a:r>
            <a:r>
              <a:rPr lang="en-GB" sz="6000" b="1" dirty="0" smtClean="0">
                <a:latin typeface="Franklin Gothic Demi" panose="020B0703020102020204" pitchFamily="34" charset="0"/>
              </a:rPr>
              <a:t>.</a:t>
            </a:r>
            <a:endParaRPr lang="fr-FR" sz="6000" b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9623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/>
          <p:cNvSpPr txBox="1"/>
          <p:nvPr/>
        </p:nvSpPr>
        <p:spPr>
          <a:xfrm>
            <a:off x="0" y="609600"/>
            <a:ext cx="12192000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b="1" i="1" dirty="0" err="1">
                <a:latin typeface="Franklin Gothic Demi" panose="020B0703020102020204" pitchFamily="34" charset="0"/>
              </a:rPr>
              <a:t>Ka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anio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anavaozako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fanompoako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anao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Fa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tsy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ho</a:t>
            </a:r>
            <a:r>
              <a:rPr lang="en-GB" sz="8800" b="1" i="1" dirty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voavaliko</a:t>
            </a:r>
            <a:endParaRPr lang="fr-FR" sz="8800" b="1" i="1" dirty="0" smtClean="0">
              <a:effectLst/>
              <a:latin typeface="Franklin Gothic Demi" panose="020B0703020102020204" pitchFamily="34" charset="0"/>
            </a:endParaRPr>
          </a:p>
          <a:p>
            <a:pPr algn="ctr"/>
            <a:r>
              <a:rPr lang="en-GB" sz="8800" b="1" i="1" dirty="0">
                <a:latin typeface="Franklin Gothic Demi" panose="020B0703020102020204" pitchFamily="34" charset="0"/>
              </a:rPr>
              <a:t>  </a:t>
            </a:r>
            <a:r>
              <a:rPr lang="en-GB" sz="8800" b="1" i="1" dirty="0" err="1" smtClean="0">
                <a:latin typeface="Franklin Gothic Demi" panose="020B0703020102020204" pitchFamily="34" charset="0"/>
              </a:rPr>
              <a:t>izay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 </a:t>
            </a:r>
            <a:r>
              <a:rPr lang="en-GB" sz="8800" b="1" i="1" dirty="0" err="1">
                <a:latin typeface="Franklin Gothic Demi" panose="020B0703020102020204" pitchFamily="34" charset="0"/>
              </a:rPr>
              <a:t>natolotrao</a:t>
            </a:r>
            <a:r>
              <a:rPr lang="en-GB" sz="8800" b="1" i="1" dirty="0" smtClean="0">
                <a:latin typeface="Franklin Gothic Demi" panose="020B0703020102020204" pitchFamily="34" charset="0"/>
              </a:rPr>
              <a:t>,     </a:t>
            </a:r>
            <a:endParaRPr lang="fr-FR" sz="8800" b="1" i="1" dirty="0">
              <a:latin typeface="Franklin Gothic Demi" panose="020B0703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35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169</Words>
  <Application>Microsoft Office PowerPoint</Application>
  <PresentationFormat>Grand écran</PresentationFormat>
  <Paragraphs>44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Bell Gothic Std Black</vt:lpstr>
      <vt:lpstr>Arial</vt:lpstr>
      <vt:lpstr>Calibri</vt:lpstr>
      <vt:lpstr>Calibri Light</vt:lpstr>
      <vt:lpstr>Franklin Gothic Demi</vt:lpstr>
      <vt:lpstr>Thème Office</vt:lpstr>
      <vt:lpstr>FF 34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Solofo</dc:creator>
  <cp:lastModifiedBy>Gaming</cp:lastModifiedBy>
  <cp:revision>6</cp:revision>
  <dcterms:created xsi:type="dcterms:W3CDTF">2014-08-29T16:18:14Z</dcterms:created>
  <dcterms:modified xsi:type="dcterms:W3CDTF">2025-03-23T08:25:39Z</dcterms:modified>
</cp:coreProperties>
</file>