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74" r:id="rId10"/>
    <p:sldId id="264" r:id="rId11"/>
    <p:sldId id="265" r:id="rId12"/>
    <p:sldId id="266" r:id="rId13"/>
    <p:sldId id="267" r:id="rId14"/>
    <p:sldId id="275" r:id="rId15"/>
    <p:sldId id="268" r:id="rId16"/>
    <p:sldId id="269" r:id="rId17"/>
    <p:sldId id="270" r:id="rId18"/>
    <p:sldId id="271" r:id="rId19"/>
    <p:sldId id="272" r:id="rId20"/>
    <p:sldId id="273" r:id="rId2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1912" autoAdjust="0"/>
    <p:restoredTop sz="94660"/>
  </p:normalViewPr>
  <p:slideViewPr>
    <p:cSldViewPr snapToGrid="0">
      <p:cViewPr varScale="1">
        <p:scale>
          <a:sx n="74" d="100"/>
          <a:sy n="74" d="100"/>
        </p:scale>
        <p:origin x="29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65A-B892-4B26-9797-08CC536C29E9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AB5-7E5A-4E71-B46C-1C890F915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34533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65A-B892-4B26-9797-08CC536C29E9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AB5-7E5A-4E71-B46C-1C890F915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8321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65A-B892-4B26-9797-08CC536C29E9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AB5-7E5A-4E71-B46C-1C890F915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590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65A-B892-4B26-9797-08CC536C29E9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AB5-7E5A-4E71-B46C-1C890F915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965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65A-B892-4B26-9797-08CC536C29E9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AB5-7E5A-4E71-B46C-1C890F915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3797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65A-B892-4B26-9797-08CC536C29E9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AB5-7E5A-4E71-B46C-1C890F915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1309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65A-B892-4B26-9797-08CC536C29E9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AB5-7E5A-4E71-B46C-1C890F915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9216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65A-B892-4B26-9797-08CC536C29E9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AB5-7E5A-4E71-B46C-1C890F915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00472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65A-B892-4B26-9797-08CC536C29E9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AB5-7E5A-4E71-B46C-1C890F915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61261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65A-B892-4B26-9797-08CC536C29E9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AB5-7E5A-4E71-B46C-1C890F915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242571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14665A-B892-4B26-9797-08CC536C29E9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05AB5-7E5A-4E71-B46C-1C890F915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3610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4665A-B892-4B26-9797-08CC536C29E9}" type="datetimeFigureOut">
              <a:rPr lang="fr-FR" smtClean="0"/>
              <a:t>23/03/2025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405AB5-7E5A-4E71-B46C-1C890F91579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89682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smtClean="0"/>
              <a:t>FIAINAM-PIANGONANA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3612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514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Hevero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anie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pasitera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loza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mahonena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tanorantsika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lasan'ny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satanika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amin'ny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tanàna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anie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1560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90148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mahalala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famonjena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Adidinay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andraikitrao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lazao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tantarao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famonjen'i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Kristy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o!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hatsaran'Izy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niantso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antsika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37352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3030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Ampidiro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amin'ny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fiangonana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mambran'ny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ankohonana</a:t>
            </a:r>
            <a:endParaRPr lang="fr-FR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hanahaka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an'i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Kristy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o </a:t>
            </a:r>
          </a:p>
          <a:p>
            <a:pPr algn="ctr"/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mpiandry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mpiomana</a:t>
            </a:r>
            <a:endParaRPr lang="fr-FR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Torio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filazan-tsara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olona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mahalala</a:t>
            </a:r>
            <a:endParaRPr lang="fr-FR" sz="54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ampitan'ny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tranonao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tokony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hameno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54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dablio</a:t>
            </a:r>
            <a:r>
              <a:rPr lang="fr-FR" sz="54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</a:t>
            </a:r>
            <a:endParaRPr lang="fr-FR" sz="5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4339865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93183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Ampidiro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Jean Marie o </a:t>
            </a:r>
          </a:p>
          <a:p>
            <a:pPr algn="ctr"/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malalaka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galérie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</a:t>
            </a:r>
          </a:p>
          <a:p>
            <a:pPr algn="ctr"/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henoy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pasitora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mampianatra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finoana</a:t>
            </a:r>
            <a:endParaRPr lang="fr-FR" sz="8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027486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489398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Ampianaro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ingahy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Radezy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fa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avela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hivezivezy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am-piangonana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Ampianaro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Madeleine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f'aza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avela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himenimenina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43803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15905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Alefaso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ankizy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kely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</a:p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hihaino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toriteny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</a:t>
            </a:r>
          </a:p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ilaozana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mifanditra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kaomity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madiditra</a:t>
            </a:r>
            <a:endParaRPr lang="fr-F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Aoka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isika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hiray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saina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vidin-dràn'i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sombin'aina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38938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77272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làlana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hizorana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làlana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tokana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namboarin'Andriamanitra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sarotra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kizo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Raha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sendra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solafaka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latsaka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anaty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afobe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1500073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79549"/>
            <a:ext cx="12192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vavaka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an'Andriamanitra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Dia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vavahady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hidirana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danitra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sarotra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kizo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Mahaiza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mamindra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fr-F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mijery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làlana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haleha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8041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51515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tena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loza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anona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alahady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 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Marie Jeanne</a:t>
            </a:r>
          </a:p>
          <a:p>
            <a:pPr algn="ctr"/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Mivavaka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mihoatra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azy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Mandatsa-drakitra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7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voady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8388407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31822" y="154547"/>
            <a:ext cx="11410682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Tahaka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izany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 Jean Ba</a:t>
            </a:r>
          </a:p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resaka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amin'ny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filazan-draharaha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Mihevera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ianao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Evariste</a:t>
            </a:r>
          </a:p>
          <a:p>
            <a:pPr algn="ctr"/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alahady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loha-lisitra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rehefa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sabotsy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hariva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fr-F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miloka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koa</a:t>
            </a:r>
            <a:r>
              <a:rPr lang="fr-F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miliba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28758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38637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nahoana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zalahy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dia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sondriana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hoa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e,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a,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</a:t>
            </a: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nofonao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hiraraka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fanahy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hiakatra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e,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a,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554938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321973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miverena</a:t>
            </a:r>
            <a:endParaRPr lang="fr-F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ianao</a:t>
            </a:r>
            <a:endParaRPr lang="fr-F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Ilay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Jesosy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Tomponao</a:t>
            </a:r>
            <a:endParaRPr lang="fr-F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Vonona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handray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tànanao</a:t>
            </a:r>
            <a:endParaRPr lang="fr-F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Atolory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endParaRPr lang="fr-F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ho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sambatra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ianao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anilany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55305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89399" y="656827"/>
            <a:ext cx="1117886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avela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revo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amin'ny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fiainana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olon-drehetra</a:t>
            </a:r>
            <a:endParaRPr lang="fr-F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avahana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tànana</a:t>
            </a:r>
            <a:endParaRPr lang="fr-FR" sz="6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Izarao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baiboly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fonctionnaire na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chauffeur</a:t>
            </a:r>
          </a:p>
          <a:p>
            <a:pPr algn="ctr"/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ingénieur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sy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ireo</a:t>
            </a:r>
            <a:r>
              <a:rPr lang="fr-FR" sz="6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dokotera</a:t>
            </a:r>
            <a:endParaRPr lang="fr-FR" sz="6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964106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2879" y="296216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avela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ho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variana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amin'ny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fiainana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endParaRPr lang="fr-F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misaina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afatsy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vilany</a:t>
            </a:r>
            <a:endParaRPr lang="fr-F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faran'ny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volana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indro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tonga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olana</a:t>
            </a:r>
            <a:endParaRPr lang="fr-F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Nanao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compte i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Rakotojaona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83436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64394"/>
            <a:ext cx="121920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volany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lasan'ny</a:t>
            </a:r>
            <a:r>
              <a:rPr lang="fr-FR" sz="7200" b="1" dirty="0" smtClean="0"/>
              <a:t> cyclone</a:t>
            </a:r>
          </a:p>
          <a:p>
            <a:pPr algn="ctr"/>
            <a:r>
              <a:rPr lang="fr-FR" sz="7200" b="1" dirty="0" err="1" smtClean="0"/>
              <a:t>Kafe</a:t>
            </a:r>
            <a:r>
              <a:rPr lang="fr-FR" sz="7200" b="1" dirty="0" smtClean="0"/>
              <a:t>, </a:t>
            </a:r>
            <a:r>
              <a:rPr lang="fr-FR" sz="7200" b="1" dirty="0" err="1" smtClean="0"/>
              <a:t>siramamy</a:t>
            </a:r>
            <a:r>
              <a:rPr lang="fr-FR" sz="7200" b="1" dirty="0" smtClean="0"/>
              <a:t>, </a:t>
            </a:r>
          </a:p>
          <a:p>
            <a:pPr algn="ctr"/>
            <a:r>
              <a:rPr lang="fr-FR" sz="7200" b="1" dirty="0" err="1" smtClean="0"/>
              <a:t>vidim-bary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paraky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ny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sisa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sisa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tsy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voatanisa</a:t>
            </a:r>
            <a:endParaRPr lang="fr-FR" sz="7200" b="1" dirty="0" smtClean="0"/>
          </a:p>
          <a:p>
            <a:pPr algn="ctr"/>
            <a:r>
              <a:rPr lang="fr-FR" sz="7200" b="1" dirty="0" err="1" smtClean="0"/>
              <a:t>Tsisy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hividianana</a:t>
            </a:r>
            <a:r>
              <a:rPr lang="fr-FR" sz="7200" b="1" dirty="0" smtClean="0"/>
              <a:t> </a:t>
            </a:r>
            <a:r>
              <a:rPr lang="fr-FR" sz="7200" b="1" dirty="0" err="1" smtClean="0"/>
              <a:t>akanjon'ankizy</a:t>
            </a:r>
            <a:r>
              <a:rPr lang="fr-FR" sz="7200" b="1" dirty="0" smtClean="0"/>
              <a:t> e</a:t>
            </a:r>
            <a:endParaRPr lang="fr-FR" sz="7200" b="1" dirty="0"/>
          </a:p>
        </p:txBody>
      </p:sp>
    </p:spTree>
    <p:extLst>
      <p:ext uri="{BB962C8B-B14F-4D97-AF65-F5344CB8AC3E}">
        <p14:creationId xmlns:p14="http://schemas.microsoft.com/office/powerpoint/2010/main" val="3477970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67427"/>
            <a:ext cx="121920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000" b="1" dirty="0" err="1" smtClean="0"/>
              <a:t>Tsisy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hividianana</a:t>
            </a:r>
            <a:r>
              <a:rPr lang="fr-FR" sz="6000" b="1" dirty="0" smtClean="0"/>
              <a:t> </a:t>
            </a:r>
          </a:p>
          <a:p>
            <a:pPr algn="ctr"/>
            <a:r>
              <a:rPr lang="fr-FR" sz="6000" b="1" dirty="0" err="1" smtClean="0"/>
              <a:t>akanjon'ankizy</a:t>
            </a:r>
            <a:r>
              <a:rPr lang="fr-FR" sz="6000" b="1" dirty="0" smtClean="0"/>
              <a:t> fa </a:t>
            </a:r>
            <a:r>
              <a:rPr lang="fr-FR" sz="6000" b="1" dirty="0" err="1" smtClean="0"/>
              <a:t>indro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krizy</a:t>
            </a:r>
            <a:endParaRPr lang="fr-FR" sz="6000" b="1" dirty="0" smtClean="0"/>
          </a:p>
          <a:p>
            <a:pPr algn="ctr"/>
            <a:r>
              <a:rPr lang="fr-FR" sz="6000" b="1" dirty="0" smtClean="0"/>
              <a:t>Tena </a:t>
            </a:r>
            <a:r>
              <a:rPr lang="fr-FR" sz="6000" b="1" dirty="0" err="1" smtClean="0"/>
              <a:t>krizy</a:t>
            </a:r>
            <a:r>
              <a:rPr lang="fr-FR" sz="6000" b="1" dirty="0" smtClean="0"/>
              <a:t>, </a:t>
            </a:r>
            <a:r>
              <a:rPr lang="fr-FR" sz="6000" b="1" dirty="0" err="1" smtClean="0"/>
              <a:t>manginy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fotsiny</a:t>
            </a:r>
            <a:endParaRPr lang="fr-FR" sz="6000" b="1" dirty="0"/>
          </a:p>
          <a:p>
            <a:pPr algn="ctr"/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trosa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toaka</a:t>
            </a:r>
            <a:endParaRPr lang="fr-FR" sz="6000" b="1" dirty="0" smtClean="0"/>
          </a:p>
          <a:p>
            <a:pPr algn="ctr"/>
            <a:r>
              <a:rPr lang="fr-FR" sz="6000" b="1" dirty="0" err="1" smtClean="0"/>
              <a:t>Izay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tena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mamandrika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vahoaka</a:t>
            </a:r>
            <a:endParaRPr lang="fr-FR" sz="6000" b="1" dirty="0" smtClean="0"/>
          </a:p>
          <a:p>
            <a:pPr algn="ctr"/>
            <a:r>
              <a:rPr lang="fr-FR" sz="6000" b="1" dirty="0" err="1" smtClean="0"/>
              <a:t>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an'i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Kotondrasoa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aza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moa</a:t>
            </a:r>
            <a:r>
              <a:rPr lang="fr-FR" sz="6000" b="1" dirty="0" smtClean="0"/>
              <a:t> dia </a:t>
            </a:r>
            <a:r>
              <a:rPr lang="fr-FR" sz="6000" b="1" dirty="0" err="1" smtClean="0"/>
              <a:t>efa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lafony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hatramin'ny</a:t>
            </a:r>
            <a:r>
              <a:rPr lang="fr-FR" sz="6000" b="1" dirty="0" smtClean="0"/>
              <a:t> </a:t>
            </a:r>
            <a:r>
              <a:rPr lang="fr-FR" sz="6000" b="1" dirty="0" err="1" smtClean="0"/>
              <a:t>kisoa</a:t>
            </a:r>
            <a:endParaRPr lang="fr-FR" sz="6000" b="1" dirty="0"/>
          </a:p>
        </p:txBody>
      </p:sp>
    </p:spTree>
    <p:extLst>
      <p:ext uri="{BB962C8B-B14F-4D97-AF65-F5344CB8AC3E}">
        <p14:creationId xmlns:p14="http://schemas.microsoft.com/office/powerpoint/2010/main" val="1457889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96215"/>
            <a:ext cx="12192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Cinq cent no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atambatambatra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e</a:t>
            </a:r>
          </a:p>
          <a:p>
            <a:pPr algn="ctr"/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Hamelom-bady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aman-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janaka</a:t>
            </a:r>
            <a:endParaRPr lang="fr-F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cinq cent e, </a:t>
            </a:r>
          </a:p>
          <a:p>
            <a:pPr algn="ctr"/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cinq cent no 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atambatambatra</a:t>
            </a:r>
            <a:endParaRPr lang="fr-FR" sz="66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Hamelomam-bady</a:t>
            </a:r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</a:p>
          <a:p>
            <a:pPr algn="ctr"/>
            <a:r>
              <a:rPr lang="fr-FR" sz="6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aman-</a:t>
            </a:r>
            <a:r>
              <a:rPr lang="fr-FR" sz="66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janaka</a:t>
            </a:r>
            <a:endParaRPr lang="fr-FR" sz="6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2870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283336"/>
            <a:ext cx="12192000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fiainam-piangonana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resaka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ka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samia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mipetraka</a:t>
            </a:r>
            <a:endParaRPr lang="fr-FR" sz="8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Aoka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hihaino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manatrika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eto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aza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8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0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miresaka</a:t>
            </a:r>
            <a:endParaRPr lang="fr-FR" sz="8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40692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1030315"/>
            <a:ext cx="12192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-polo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amby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zato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taona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no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nitoriana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filazan-tsara</a:t>
            </a:r>
            <a:endParaRPr lang="fr-FR" sz="72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maro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amin'ny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ao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an-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tanàna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izany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mbola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tsy</a:t>
            </a:r>
            <a:r>
              <a:rPr lang="fr-FR" sz="72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7200" b="1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mahalala</a:t>
            </a:r>
            <a:endParaRPr lang="fr-FR" sz="72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7173507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454</Words>
  <Application>Microsoft Office PowerPoint</Application>
  <PresentationFormat>Grand écran</PresentationFormat>
  <Paragraphs>93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4" baseType="lpstr">
      <vt:lpstr>Arial</vt:lpstr>
      <vt:lpstr>Calibri</vt:lpstr>
      <vt:lpstr>Calibri Light</vt:lpstr>
      <vt:lpstr>Thème Office</vt:lpstr>
      <vt:lpstr>FIAINAM-PIANGONANA 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FIAINAM-PIANGONANA </dc:title>
  <dc:creator>Gaming</dc:creator>
  <cp:lastModifiedBy>Gaming</cp:lastModifiedBy>
  <cp:revision>3</cp:revision>
  <dcterms:created xsi:type="dcterms:W3CDTF">2025-03-23T11:41:21Z</dcterms:created>
  <dcterms:modified xsi:type="dcterms:W3CDTF">2025-03-23T11:56:19Z</dcterms:modified>
</cp:coreProperties>
</file>