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lagasy" id="{D3ECE16F-3A19-4853-99C7-83456D222106}">
          <p14:sldIdLst>
            <p14:sldId id="256"/>
            <p14:sldId id="260"/>
            <p14:sldId id="257"/>
            <p14:sldId id="261"/>
          </p14:sldIdLst>
        </p14:section>
        <p14:section name="Francais" id="{120FE7BF-C437-4118-A3FD-2D96FC6A34BF}">
          <p14:sldIdLst>
            <p14:sldId id="258"/>
            <p14:sldId id="262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7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6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2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A5CE-C1D9-4004-ABCE-9037C5BDC15F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" y="38637"/>
            <a:ext cx="121919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1)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Kintana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an-</a:t>
            </a:r>
            <a:r>
              <a:rPr lang="fr-FR" sz="7200" b="1" dirty="0" err="1" smtClean="0"/>
              <a:t>danitra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havoana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lohasaha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/>
              <a:t>tendrombohitra</a:t>
            </a:r>
            <a:r>
              <a:rPr lang="fr-FR" sz="7200" b="1" dirty="0"/>
              <a:t>, </a:t>
            </a:r>
          </a:p>
          <a:p>
            <a:pPr algn="ctr"/>
            <a:r>
              <a:rPr lang="fr-FR" sz="7200" b="1" dirty="0" err="1"/>
              <a:t>midera</a:t>
            </a:r>
            <a:r>
              <a:rPr lang="fr-FR" sz="7200" b="1" dirty="0"/>
              <a:t> </a:t>
            </a:r>
            <a:r>
              <a:rPr lang="fr-FR" sz="7200" b="1" dirty="0" err="1"/>
              <a:t>an’i</a:t>
            </a:r>
            <a:r>
              <a:rPr lang="fr-FR" sz="7200" b="1" dirty="0"/>
              <a:t> </a:t>
            </a:r>
            <a:r>
              <a:rPr lang="fr-FR" sz="7200" b="1" dirty="0" err="1" smtClean="0"/>
              <a:t>Jesô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418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90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, </a:t>
            </a:r>
            <a:endParaRPr lang="fr-FR" sz="9600" b="1" dirty="0" smtClean="0"/>
          </a:p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 </a:t>
            </a:r>
          </a:p>
          <a:p>
            <a:pPr algn="ctr"/>
            <a:r>
              <a:rPr lang="fr-FR" sz="9600" b="1" dirty="0"/>
              <a:t>no </a:t>
            </a:r>
            <a:r>
              <a:rPr lang="fr-FR" sz="9600" b="1" dirty="0" err="1"/>
              <a:t>tsy</a:t>
            </a:r>
            <a:r>
              <a:rPr lang="fr-FR" sz="9600" b="1" dirty="0"/>
              <a:t> </a:t>
            </a:r>
            <a:r>
              <a:rPr lang="fr-FR" sz="9600" b="1" dirty="0" err="1"/>
              <a:t>hidera</a:t>
            </a:r>
            <a:r>
              <a:rPr lang="fr-FR" sz="9600" b="1" dirty="0"/>
              <a:t> </a:t>
            </a:r>
            <a:r>
              <a:rPr lang="fr-FR" sz="9600" b="1" dirty="0" err="1"/>
              <a:t>Azy</a:t>
            </a:r>
            <a:r>
              <a:rPr lang="fr-FR" sz="9600" b="1" dirty="0"/>
              <a:t>?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(</a:t>
            </a:r>
            <a:r>
              <a:rPr lang="fr-FR" sz="9600" b="1" dirty="0"/>
              <a:t>in-2)</a:t>
            </a:r>
          </a:p>
        </p:txBody>
      </p:sp>
    </p:spTree>
    <p:extLst>
      <p:ext uri="{BB962C8B-B14F-4D97-AF65-F5344CB8AC3E}">
        <p14:creationId xmlns:p14="http://schemas.microsoft.com/office/powerpoint/2010/main" val="23431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2</a:t>
            </a:r>
            <a:r>
              <a:rPr lang="fr-FR" sz="7200" b="1" dirty="0" smtClean="0"/>
              <a:t>)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vorona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antsaha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rahona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an-</a:t>
            </a:r>
            <a:r>
              <a:rPr lang="fr-FR" sz="7200" b="1" dirty="0" err="1" smtClean="0"/>
              <a:t>danitra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tendrombohitra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16662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90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, </a:t>
            </a:r>
            <a:endParaRPr lang="fr-FR" sz="9600" b="1" dirty="0" smtClean="0"/>
          </a:p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 </a:t>
            </a:r>
          </a:p>
          <a:p>
            <a:pPr algn="ctr"/>
            <a:r>
              <a:rPr lang="fr-FR" sz="9600" b="1" dirty="0"/>
              <a:t>no </a:t>
            </a:r>
            <a:r>
              <a:rPr lang="fr-FR" sz="9600" b="1" dirty="0" err="1"/>
              <a:t>tsy</a:t>
            </a:r>
            <a:r>
              <a:rPr lang="fr-FR" sz="9600" b="1" dirty="0"/>
              <a:t> </a:t>
            </a:r>
            <a:r>
              <a:rPr lang="fr-FR" sz="9600" b="1" dirty="0" err="1"/>
              <a:t>hidera</a:t>
            </a:r>
            <a:r>
              <a:rPr lang="fr-FR" sz="9600" b="1" dirty="0"/>
              <a:t> </a:t>
            </a:r>
            <a:r>
              <a:rPr lang="fr-FR" sz="9600" b="1" dirty="0" err="1"/>
              <a:t>Azy</a:t>
            </a:r>
            <a:r>
              <a:rPr lang="fr-FR" sz="9600" b="1" dirty="0"/>
              <a:t>?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(</a:t>
            </a:r>
            <a:r>
              <a:rPr lang="fr-FR" sz="9600" b="1" dirty="0"/>
              <a:t>in-2)</a:t>
            </a:r>
          </a:p>
        </p:txBody>
      </p:sp>
    </p:spTree>
    <p:extLst>
      <p:ext uri="{BB962C8B-B14F-4D97-AF65-F5344CB8AC3E}">
        <p14:creationId xmlns:p14="http://schemas.microsoft.com/office/powerpoint/2010/main" val="37005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38638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1) Les étoiles dans les cieux,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Les vallées et les champs,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Montagnes et collines, </a:t>
            </a:r>
          </a:p>
          <a:p>
            <a:pPr algn="ctr"/>
            <a:r>
              <a:rPr lang="fr-FR" sz="7200" b="1" dirty="0" smtClean="0"/>
              <a:t>louent Jésus</a:t>
            </a:r>
          </a:p>
        </p:txBody>
      </p:sp>
    </p:spTree>
    <p:extLst>
      <p:ext uri="{BB962C8B-B14F-4D97-AF65-F5344CB8AC3E}">
        <p14:creationId xmlns:p14="http://schemas.microsoft.com/office/powerpoint/2010/main" val="6435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756" y="309092"/>
            <a:ext cx="1125184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Et toi pourquoi,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et </a:t>
            </a:r>
            <a:r>
              <a:rPr lang="fr-FR" sz="9600" b="1" dirty="0"/>
              <a:t>toi pourquoi </a:t>
            </a:r>
          </a:p>
          <a:p>
            <a:pPr algn="ctr"/>
            <a:r>
              <a:rPr lang="fr-FR" sz="9600" b="1" dirty="0"/>
              <a:t>ne loues-tu pas? (2fois)</a:t>
            </a:r>
          </a:p>
        </p:txBody>
      </p:sp>
    </p:spTree>
    <p:extLst>
      <p:ext uri="{BB962C8B-B14F-4D97-AF65-F5344CB8AC3E}">
        <p14:creationId xmlns:p14="http://schemas.microsoft.com/office/powerpoint/2010/main" val="15783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2576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2</a:t>
            </a:r>
            <a:r>
              <a:rPr lang="fr-FR" sz="7200" b="1" dirty="0" smtClean="0"/>
              <a:t>) Les oiseaux dans le ciel,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Les nouages dans le ciel,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Montagnes et collines, </a:t>
            </a:r>
          </a:p>
          <a:p>
            <a:pPr algn="ctr"/>
            <a:r>
              <a:rPr lang="fr-FR" sz="7200" b="1" dirty="0" smtClean="0"/>
              <a:t>louent Jésus</a:t>
            </a:r>
          </a:p>
        </p:txBody>
      </p:sp>
    </p:spTree>
    <p:extLst>
      <p:ext uri="{BB962C8B-B14F-4D97-AF65-F5344CB8AC3E}">
        <p14:creationId xmlns:p14="http://schemas.microsoft.com/office/powerpoint/2010/main" val="15242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756" y="309092"/>
            <a:ext cx="1125184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Et toi pourquoi,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et </a:t>
            </a:r>
            <a:r>
              <a:rPr lang="fr-FR" sz="9600" b="1" dirty="0"/>
              <a:t>toi pourquoi </a:t>
            </a:r>
          </a:p>
          <a:p>
            <a:pPr algn="ctr"/>
            <a:r>
              <a:rPr lang="fr-FR" sz="9600" b="1" dirty="0"/>
              <a:t>ne loues-tu pas? (2fois)</a:t>
            </a:r>
          </a:p>
        </p:txBody>
      </p:sp>
    </p:spTree>
    <p:extLst>
      <p:ext uri="{BB962C8B-B14F-4D97-AF65-F5344CB8AC3E}">
        <p14:creationId xmlns:p14="http://schemas.microsoft.com/office/powerpoint/2010/main" val="3011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149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Utilisateur2</dc:creator>
  <cp:lastModifiedBy>Gaming</cp:lastModifiedBy>
  <cp:revision>8</cp:revision>
  <dcterms:created xsi:type="dcterms:W3CDTF">2024-06-16T04:52:49Z</dcterms:created>
  <dcterms:modified xsi:type="dcterms:W3CDTF">2024-12-08T05:52:56Z</dcterms:modified>
</cp:coreProperties>
</file>