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ED3507D-64A5-41A3-9A04-E6D92E0E73E1}">
          <p14:sldIdLst>
            <p14:sldId id="256"/>
          </p14:sldIdLst>
        </p14:section>
        <p14:section name="Andininy 1" id="{371A07A1-7DE3-452C-8E32-061F4B65E628}">
          <p14:sldIdLst>
            <p14:sldId id="257"/>
            <p14:sldId id="265"/>
            <p14:sldId id="258"/>
            <p14:sldId id="259"/>
            <p14:sldId id="260"/>
          </p14:sldIdLst>
        </p14:section>
        <p14:section name="Andininy 2" id="{E6E56152-A2DE-4D60-B5C7-06F8716E34DA}">
          <p14:sldIdLst>
            <p14:sldId id="261"/>
            <p14:sldId id="266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198" y="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725A-4BE0-4D5D-959E-82F5D8F394B7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E686-528D-4F8C-BFD1-8F0EA2F8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90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725A-4BE0-4D5D-959E-82F5D8F394B7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E686-528D-4F8C-BFD1-8F0EA2F8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41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725A-4BE0-4D5D-959E-82F5D8F394B7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E686-528D-4F8C-BFD1-8F0EA2F8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09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725A-4BE0-4D5D-959E-82F5D8F394B7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E686-528D-4F8C-BFD1-8F0EA2F8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22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725A-4BE0-4D5D-959E-82F5D8F394B7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E686-528D-4F8C-BFD1-8F0EA2F8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87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725A-4BE0-4D5D-959E-82F5D8F394B7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E686-528D-4F8C-BFD1-8F0EA2F8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5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725A-4BE0-4D5D-959E-82F5D8F394B7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E686-528D-4F8C-BFD1-8F0EA2F8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1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725A-4BE0-4D5D-959E-82F5D8F394B7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E686-528D-4F8C-BFD1-8F0EA2F8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10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725A-4BE0-4D5D-959E-82F5D8F394B7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E686-528D-4F8C-BFD1-8F0EA2F8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2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725A-4BE0-4D5D-959E-82F5D8F394B7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E686-528D-4F8C-BFD1-8F0EA2F8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7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725A-4BE0-4D5D-959E-82F5D8F394B7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E686-528D-4F8C-BFD1-8F0EA2F8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90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725A-4BE0-4D5D-959E-82F5D8F394B7}" type="datetimeFigureOut">
              <a:rPr lang="fr-FR" smtClean="0"/>
              <a:t>01/12/2024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CE686-528D-4F8C-BFD1-8F0EA2F8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87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Rehefa</a:t>
            </a:r>
            <a:r>
              <a:rPr lang="fr-FR" dirty="0" smtClean="0"/>
              <a:t> </a:t>
            </a:r>
            <a:r>
              <a:rPr lang="fr-FR" dirty="0" err="1" smtClean="0"/>
              <a:t>miaraka</a:t>
            </a:r>
            <a:r>
              <a:rPr lang="fr-FR" dirty="0" smtClean="0"/>
              <a:t> @ i </a:t>
            </a:r>
            <a:r>
              <a:rPr lang="fr-FR" dirty="0" err="1" smtClean="0"/>
              <a:t>Jeso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2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Rehefa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miaraka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@ i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manahy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n'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n'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mahery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tsinona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</a:t>
            </a: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Rehefa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miaraka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@ i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mpandresy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foana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ahoana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ahoana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61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Rehefa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miaraka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@ i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mamalivaly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Rehefa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miaraka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@ i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Tsika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falifaly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50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25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Rehefa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miaraka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 i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maditra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Rehefa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miaraka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@ i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mihisitrisitra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93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99249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loha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mafy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loha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dia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mankatò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22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3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loha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zany</a:t>
            </a:r>
            <a:endParaRPr lang="fr-FR" sz="8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mafy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loha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zany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dia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mankatò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hatrany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hatrany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7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Rehefa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miaraka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@ i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manahy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n'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n'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mahery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tsinona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</a:t>
            </a: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Rehefa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miaraka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@ i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mpandresy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foana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ahoana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ahoana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27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Rehefa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miaraka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@ i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mamalivaly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Rehefa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miaraka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@ i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Tsika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falifaly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2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Rehefa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miaraka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 i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marenina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Rehefa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miaraka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@ i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endParaRPr lang="fr-FR" sz="8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Mora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tenenina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03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99249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Manaja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'i Dada 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Manaja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an' i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Neny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tata-bava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rehefa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miteny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971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74795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Manaja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'i Dada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foana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Manaja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an' i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Neny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foana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Manaja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azy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ireo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manandava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taona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07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195</Words>
  <Application>Microsoft Office PowerPoint</Application>
  <PresentationFormat>Grand écran</PresentationFormat>
  <Paragraphs>51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Rehefa miaraka @ i Jeso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Rehefa miaraka @ i Jeso</dc:title>
  <dc:creator>Gaming</dc:creator>
  <cp:lastModifiedBy>Gaming</cp:lastModifiedBy>
  <cp:revision>12</cp:revision>
  <dcterms:created xsi:type="dcterms:W3CDTF">2024-11-23T20:02:03Z</dcterms:created>
  <dcterms:modified xsi:type="dcterms:W3CDTF">2024-12-01T06:24:04Z</dcterms:modified>
</cp:coreProperties>
</file>