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93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87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23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3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16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3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2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42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07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00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39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82DF-5639-4000-AEA4-8ADDFFDF8BC3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08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Arahaba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3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3032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Arahaba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 aman-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Arahaba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tratry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Noely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Ndreto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zanakareo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miambakavaka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Miventy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mihira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manolotra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arahaba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6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7274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fitahian'ny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Ray, no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nitantana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antsika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hatrizay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salama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narary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venteso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misaora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zanahary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89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</Words>
  <Application>Microsoft Office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Arahaba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Arahaba</dc:title>
  <dc:creator>Gaming</dc:creator>
  <cp:lastModifiedBy>Gaming</cp:lastModifiedBy>
  <cp:revision>2</cp:revision>
  <dcterms:created xsi:type="dcterms:W3CDTF">2024-11-30T11:34:03Z</dcterms:created>
  <dcterms:modified xsi:type="dcterms:W3CDTF">2024-12-14T11:42:40Z</dcterms:modified>
</cp:coreProperties>
</file>