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4139-DE96-4BDE-9C5D-8A5444E39A90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C319-68AA-415E-974A-63EAC3B76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1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4139-DE96-4BDE-9C5D-8A5444E39A90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C319-68AA-415E-974A-63EAC3B76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23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4139-DE96-4BDE-9C5D-8A5444E39A90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C319-68AA-415E-974A-63EAC3B76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43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4139-DE96-4BDE-9C5D-8A5444E39A90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C319-68AA-415E-974A-63EAC3B76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03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4139-DE96-4BDE-9C5D-8A5444E39A90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C319-68AA-415E-974A-63EAC3B76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38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4139-DE96-4BDE-9C5D-8A5444E39A90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C319-68AA-415E-974A-63EAC3B76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61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4139-DE96-4BDE-9C5D-8A5444E39A90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C319-68AA-415E-974A-63EAC3B76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26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4139-DE96-4BDE-9C5D-8A5444E39A90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C319-68AA-415E-974A-63EAC3B76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04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4139-DE96-4BDE-9C5D-8A5444E39A90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C319-68AA-415E-974A-63EAC3B76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0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4139-DE96-4BDE-9C5D-8A5444E39A90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C319-68AA-415E-974A-63EAC3B76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5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4139-DE96-4BDE-9C5D-8A5444E39A90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CC319-68AA-415E-974A-63EAC3B76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59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74139-DE96-4BDE-9C5D-8A5444E39A90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CC319-68AA-415E-974A-63EAC3B76B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22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9600" dirty="0" err="1" smtClean="0"/>
              <a:t>Sekoly</a:t>
            </a:r>
            <a:r>
              <a:rPr lang="fr-FR" sz="9600" dirty="0" smtClean="0"/>
              <a:t> </a:t>
            </a:r>
            <a:r>
              <a:rPr lang="fr-FR" sz="9600" dirty="0" err="1" smtClean="0"/>
              <a:t>Alahady</a:t>
            </a:r>
            <a:r>
              <a:rPr lang="fr-FR" sz="9600" dirty="0" smtClean="0"/>
              <a:t> </a:t>
            </a:r>
            <a:r>
              <a:rPr lang="fr-FR" sz="9600" dirty="0" err="1" smtClean="0"/>
              <a:t>Mandeha</a:t>
            </a:r>
            <a:endParaRPr lang="fr-FR" sz="9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3032" y="-1"/>
            <a:ext cx="12192000" cy="656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sekoly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alahady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mitaiza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fanahy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handroso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kiady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matoky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ahiahy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22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37129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Sekoly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Alahady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Mandeha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algn="ctr"/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aoka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atao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rehareha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lanlandava</a:t>
            </a:r>
            <a:endParaRPr lang="fr-FR" sz="8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Mamiratra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mazava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202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5911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Taona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ankalazaina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Mandehana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Mpino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lalaina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Sekoly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Alahady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mijoro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lavitra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horohoro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918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37129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Sekoly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Alahady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Mandeha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algn="ctr"/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aoka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atao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rehareha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lanlandava</a:t>
            </a:r>
            <a:endParaRPr lang="fr-FR" sz="8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Mamiratra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mazava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56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Mandehana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sahia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ianareo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mbola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ilay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mazava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Ilay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asan'ny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jereo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aizin'ny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hisava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627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37129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Sekoly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Alahady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Mandeha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algn="ctr"/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aoka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atao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rehareha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lanlandava</a:t>
            </a:r>
            <a:endParaRPr lang="fr-FR" sz="8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Mamiratra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mazava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8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116</Words>
  <Application>Microsoft Office PowerPoint</Application>
  <PresentationFormat>Grand écran</PresentationFormat>
  <Paragraphs>25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Sekoly Alahady Mandeha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Gaming</dc:creator>
  <cp:lastModifiedBy>Gaming</cp:lastModifiedBy>
  <cp:revision>13</cp:revision>
  <dcterms:created xsi:type="dcterms:W3CDTF">2025-03-23T05:22:07Z</dcterms:created>
  <dcterms:modified xsi:type="dcterms:W3CDTF">2025-03-23T05:42:42Z</dcterms:modified>
</cp:coreProperties>
</file>