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C831-1883-458B-9005-36E5ECE4D51C}" type="datetimeFigureOut">
              <a:rPr lang="fr-FR" smtClean="0"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9856-CE94-4109-AEE9-DD35F2F0735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/>
              <a:t>305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 ! </a:t>
            </a:r>
            <a:r>
              <a:rPr lang="en-GB" dirty="0" err="1"/>
              <a:t>miasà</a:t>
            </a:r>
            <a:r>
              <a:rPr lang="en-GB" dirty="0"/>
              <a:t>, </a:t>
            </a:r>
            <a:r>
              <a:rPr lang="en-GB" dirty="0" err="1"/>
              <a:t>sakaiza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6072230"/>
          </a:xfrm>
        </p:spPr>
        <p:txBody>
          <a:bodyPr>
            <a:normAutofit/>
          </a:bodyPr>
          <a:lstStyle/>
          <a:p>
            <a:r>
              <a:rPr lang="en-GB" sz="8000" dirty="0"/>
              <a:t>1) O ! </a:t>
            </a:r>
            <a:r>
              <a:rPr lang="en-GB" sz="8000" dirty="0" err="1"/>
              <a:t>miasà</a:t>
            </a:r>
            <a:r>
              <a:rPr lang="en-GB" sz="8000" dirty="0"/>
              <a:t>, </a:t>
            </a:r>
            <a:r>
              <a:rPr lang="en-GB" sz="8000" dirty="0" err="1"/>
              <a:t>sakaiza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   </a:t>
            </a:r>
            <a:r>
              <a:rPr lang="en-GB" sz="8000" dirty="0" err="1"/>
              <a:t>Jeso</a:t>
            </a:r>
            <a:r>
              <a:rPr lang="en-GB" sz="8000" dirty="0"/>
              <a:t> no </a:t>
            </a:r>
            <a:r>
              <a:rPr lang="en-GB" sz="8000" dirty="0" err="1"/>
              <a:t>herinao</a:t>
            </a:r>
            <a:r>
              <a:rPr lang="en-GB" sz="8000" dirty="0"/>
              <a:t> ;</a:t>
            </a:r>
            <a:br>
              <a:rPr lang="fr-FR" sz="8000" dirty="0"/>
            </a:br>
            <a:r>
              <a:rPr lang="en-GB" sz="8000" dirty="0"/>
              <a:t>   Na </a:t>
            </a:r>
            <a:r>
              <a:rPr lang="en-GB" sz="8000" dirty="0" err="1"/>
              <a:t>misy</a:t>
            </a:r>
            <a:r>
              <a:rPr lang="en-GB" sz="8000" dirty="0"/>
              <a:t> </a:t>
            </a:r>
            <a:r>
              <a:rPr lang="en-GB" sz="8000" dirty="0" err="1"/>
              <a:t>mafy</a:t>
            </a:r>
            <a:r>
              <a:rPr lang="en-GB" sz="8000" dirty="0"/>
              <a:t> </a:t>
            </a:r>
            <a:r>
              <a:rPr lang="en-GB" sz="8000" dirty="0" err="1"/>
              <a:t>aza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   </a:t>
            </a:r>
            <a:r>
              <a:rPr lang="en-GB" sz="8000" dirty="0" err="1"/>
              <a:t>Izy</a:t>
            </a:r>
            <a:r>
              <a:rPr lang="en-GB" sz="8000" dirty="0"/>
              <a:t> </a:t>
            </a:r>
            <a:r>
              <a:rPr lang="en-GB" sz="8000" dirty="0" err="1"/>
              <a:t>tsy</a:t>
            </a:r>
            <a:r>
              <a:rPr lang="en-GB" sz="8000" dirty="0"/>
              <a:t> </a:t>
            </a:r>
            <a:r>
              <a:rPr lang="en-GB" sz="8000" dirty="0" err="1"/>
              <a:t>handao</a:t>
            </a:r>
            <a:r>
              <a:rPr lang="en-GB" sz="8000" dirty="0"/>
              <a:t>.</a:t>
            </a:r>
            <a:endParaRPr lang="fr-FR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64C34A1-93A3-E9BD-EC97-8FF92F39ED85}"/>
              </a:ext>
            </a:extLst>
          </p:cNvPr>
          <p:cNvSpPr txBox="1"/>
          <p:nvPr/>
        </p:nvSpPr>
        <p:spPr>
          <a:xfrm>
            <a:off x="251520" y="260648"/>
            <a:ext cx="853244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/>
              <a:t> </a:t>
            </a:r>
            <a:r>
              <a:rPr lang="en-GB" sz="8000" dirty="0" err="1"/>
              <a:t>Di</a:t>
            </a:r>
            <a:r>
              <a:rPr lang="en-GB" sz="8000" i="1" dirty="0" err="1"/>
              <a:t>a</a:t>
            </a:r>
            <a:r>
              <a:rPr lang="en-GB" sz="8000" dirty="0"/>
              <a:t> </a:t>
            </a:r>
            <a:r>
              <a:rPr lang="en-GB" sz="8000" dirty="0" err="1"/>
              <a:t>matokia</a:t>
            </a:r>
            <a:r>
              <a:rPr lang="en-GB" sz="8000" dirty="0"/>
              <a:t> </a:t>
            </a:r>
            <a:r>
              <a:rPr lang="en-GB" sz="8000" dirty="0" err="1"/>
              <a:t>tokoa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Fa </a:t>
            </a:r>
            <a:r>
              <a:rPr lang="en-GB" sz="8000" dirty="0" err="1"/>
              <a:t>Jeso</a:t>
            </a:r>
            <a:r>
              <a:rPr lang="en-GB" sz="8000" dirty="0"/>
              <a:t> </a:t>
            </a:r>
            <a:r>
              <a:rPr lang="en-GB" sz="8000" dirty="0" err="1"/>
              <a:t>momb</a:t>
            </a:r>
            <a:r>
              <a:rPr lang="en-GB" sz="8000" i="1" dirty="0" err="1"/>
              <a:t>a</a:t>
            </a:r>
            <a:r>
              <a:rPr lang="en-GB" sz="8000" dirty="0"/>
              <a:t> </a:t>
            </a:r>
            <a:r>
              <a:rPr lang="en-GB" sz="8000" dirty="0" err="1"/>
              <a:t>anao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Ka </a:t>
            </a:r>
            <a:r>
              <a:rPr lang="en-GB" sz="8000" dirty="0" err="1"/>
              <a:t>hisy</a:t>
            </a:r>
            <a:r>
              <a:rPr lang="en-GB" sz="8000" dirty="0"/>
              <a:t> </a:t>
            </a:r>
            <a:r>
              <a:rPr lang="en-GB" sz="8000" dirty="0" err="1"/>
              <a:t>vokan-tsoa</a:t>
            </a:r>
            <a:br>
              <a:rPr lang="fr-FR" sz="8000" dirty="0"/>
            </a:br>
            <a:r>
              <a:rPr lang="en-GB" sz="8000" dirty="0" err="1"/>
              <a:t>Hifalianao</a:t>
            </a:r>
            <a:r>
              <a:rPr lang="en-GB" sz="8000" dirty="0"/>
              <a:t>.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81106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6072230"/>
          </a:xfrm>
        </p:spPr>
        <p:txBody>
          <a:bodyPr>
            <a:normAutofit/>
          </a:bodyPr>
          <a:lstStyle/>
          <a:p>
            <a:r>
              <a:rPr lang="en-GB" sz="7200" dirty="0"/>
              <a:t>2) </a:t>
            </a:r>
            <a:r>
              <a:rPr lang="en-GB" sz="7200" dirty="0" err="1"/>
              <a:t>Maro</a:t>
            </a:r>
            <a:r>
              <a:rPr lang="en-GB" sz="7200" dirty="0"/>
              <a:t> </a:t>
            </a:r>
            <a:r>
              <a:rPr lang="en-GB" sz="7200" dirty="0" err="1"/>
              <a:t>ny</a:t>
            </a:r>
            <a:r>
              <a:rPr lang="en-GB" sz="7200" dirty="0"/>
              <a:t> </a:t>
            </a:r>
            <a:r>
              <a:rPr lang="en-GB" sz="7200" dirty="0" err="1"/>
              <a:t>andro</a:t>
            </a:r>
            <a:r>
              <a:rPr lang="en-GB" sz="7200" dirty="0"/>
              <a:t> </a:t>
            </a:r>
            <a:r>
              <a:rPr lang="en-GB" sz="7200" dirty="0" err="1"/>
              <a:t>lasa</a:t>
            </a:r>
            <a:br>
              <a:rPr lang="fr-FR" sz="7200" dirty="0"/>
            </a:br>
            <a:r>
              <a:rPr lang="en-GB" sz="7200" dirty="0"/>
              <a:t>      </a:t>
            </a:r>
            <a:r>
              <a:rPr lang="en-GB" sz="7200" i="1" dirty="0" err="1"/>
              <a:t>I</a:t>
            </a:r>
            <a:r>
              <a:rPr lang="en-GB" sz="7200" dirty="0" err="1"/>
              <a:t>zay</a:t>
            </a:r>
            <a:r>
              <a:rPr lang="en-GB" sz="7200" dirty="0"/>
              <a:t> </a:t>
            </a:r>
            <a:r>
              <a:rPr lang="en-GB" sz="7200" dirty="0" err="1"/>
              <a:t>tsy</a:t>
            </a:r>
            <a:r>
              <a:rPr lang="en-GB" sz="7200" dirty="0"/>
              <a:t> </a:t>
            </a:r>
            <a:r>
              <a:rPr lang="en-GB" sz="7200" dirty="0" err="1"/>
              <a:t>nanaovanao</a:t>
            </a:r>
            <a:r>
              <a:rPr lang="en-GB" sz="7200" dirty="0"/>
              <a:t>,</a:t>
            </a:r>
            <a:br>
              <a:rPr lang="fr-FR" sz="7200" dirty="0"/>
            </a:br>
            <a:r>
              <a:rPr lang="en-GB" sz="7200" dirty="0"/>
              <a:t>   Ka </a:t>
            </a:r>
            <a:r>
              <a:rPr lang="en-GB" sz="7200" dirty="0" err="1"/>
              <a:t>mbola</a:t>
            </a:r>
            <a:r>
              <a:rPr lang="en-GB" sz="7200" dirty="0"/>
              <a:t> be </a:t>
            </a:r>
            <a:r>
              <a:rPr lang="en-GB" sz="7200" dirty="0" err="1"/>
              <a:t>ny</a:t>
            </a:r>
            <a:r>
              <a:rPr lang="en-GB" sz="7200" dirty="0"/>
              <a:t> </a:t>
            </a:r>
            <a:r>
              <a:rPr lang="en-GB" sz="7200" dirty="0" err="1"/>
              <a:t>asa</a:t>
            </a:r>
            <a:br>
              <a:rPr lang="fr-FR" sz="7200" dirty="0"/>
            </a:br>
            <a:r>
              <a:rPr lang="en-GB" sz="7200" dirty="0"/>
              <a:t>      </a:t>
            </a:r>
            <a:r>
              <a:rPr lang="en-GB" sz="7200" i="1" dirty="0" err="1"/>
              <a:t>I</a:t>
            </a:r>
            <a:r>
              <a:rPr lang="en-GB" sz="7200" dirty="0" err="1"/>
              <a:t>zay</a:t>
            </a:r>
            <a:r>
              <a:rPr lang="en-GB" sz="7200" dirty="0"/>
              <a:t> </a:t>
            </a:r>
            <a:r>
              <a:rPr lang="en-GB" sz="7200" dirty="0" err="1"/>
              <a:t>tsy</a:t>
            </a:r>
            <a:r>
              <a:rPr lang="en-GB" sz="7200" dirty="0"/>
              <a:t> </a:t>
            </a:r>
            <a:r>
              <a:rPr lang="en-GB" sz="7200" dirty="0" err="1"/>
              <a:t>vitanao</a:t>
            </a:r>
            <a:r>
              <a:rPr lang="en-GB" sz="7200" dirty="0"/>
              <a:t>,</a:t>
            </a:r>
            <a:endParaRPr lang="fr-FR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BCF8949-4122-585D-C2F0-CB66BA21D4CA}"/>
              </a:ext>
            </a:extLst>
          </p:cNvPr>
          <p:cNvSpPr txBox="1"/>
          <p:nvPr/>
        </p:nvSpPr>
        <p:spPr>
          <a:xfrm>
            <a:off x="0" y="764704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/>
              <a:t> Koa </a:t>
            </a:r>
            <a:r>
              <a:rPr lang="en-GB" sz="8000" dirty="0" err="1"/>
              <a:t>dia</a:t>
            </a:r>
            <a:r>
              <a:rPr lang="en-GB" sz="8000" dirty="0"/>
              <a:t> </a:t>
            </a:r>
            <a:r>
              <a:rPr lang="en-GB" sz="8000" dirty="0" err="1"/>
              <a:t>mitsangàna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   </a:t>
            </a:r>
            <a:r>
              <a:rPr lang="en-GB" sz="8000" dirty="0" err="1"/>
              <a:t>Hanao</a:t>
            </a:r>
            <a:r>
              <a:rPr lang="en-GB" sz="8000" dirty="0"/>
              <a:t> </a:t>
            </a:r>
            <a:r>
              <a:rPr lang="en-GB" sz="8000" dirty="0" err="1"/>
              <a:t>tokoa</a:t>
            </a:r>
            <a:r>
              <a:rPr lang="en-GB" sz="8000" dirty="0"/>
              <a:t> </a:t>
            </a:r>
            <a:r>
              <a:rPr lang="en-GB" sz="8000" dirty="0" err="1"/>
              <a:t>izao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</a:t>
            </a:r>
            <a:r>
              <a:rPr lang="en-GB" sz="8000" dirty="0" err="1"/>
              <a:t>Hahavitanao</a:t>
            </a:r>
            <a:r>
              <a:rPr lang="en-GB" sz="8000" dirty="0"/>
              <a:t> </a:t>
            </a:r>
            <a:r>
              <a:rPr lang="en-GB" sz="8000" dirty="0" err="1"/>
              <a:t>tsara</a:t>
            </a:r>
            <a:br>
              <a:rPr lang="fr-FR" sz="8000" dirty="0"/>
            </a:br>
            <a:r>
              <a:rPr lang="en-GB" sz="8000" dirty="0"/>
              <a:t>      Ny </a:t>
            </a:r>
            <a:r>
              <a:rPr lang="en-GB" sz="8000" dirty="0" err="1"/>
              <a:t>anjaranao</a:t>
            </a:r>
            <a:r>
              <a:rPr lang="en-GB" sz="8000" dirty="0"/>
              <a:t>.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371320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5728"/>
            <a:ext cx="9144000" cy="6072230"/>
          </a:xfrm>
        </p:spPr>
        <p:txBody>
          <a:bodyPr>
            <a:normAutofit/>
          </a:bodyPr>
          <a:lstStyle/>
          <a:p>
            <a:r>
              <a:rPr lang="en-GB" sz="7200" dirty="0"/>
              <a:t>3) </a:t>
            </a:r>
            <a:r>
              <a:rPr lang="en-GB" sz="7200" dirty="0" err="1"/>
              <a:t>Indro</a:t>
            </a:r>
            <a:r>
              <a:rPr lang="en-GB" sz="7200" dirty="0"/>
              <a:t> </a:t>
            </a:r>
            <a:r>
              <a:rPr lang="en-GB" sz="7200" dirty="0" err="1"/>
              <a:t>fa</a:t>
            </a:r>
            <a:r>
              <a:rPr lang="en-GB" sz="7200" dirty="0"/>
              <a:t> </a:t>
            </a:r>
            <a:r>
              <a:rPr lang="en-GB" sz="7200" dirty="0" err="1"/>
              <a:t>mihariva</a:t>
            </a:r>
            <a:r>
              <a:rPr lang="en-GB" sz="7200" dirty="0"/>
              <a:t>,</a:t>
            </a:r>
            <a:br>
              <a:rPr lang="fr-FR" sz="7200" dirty="0"/>
            </a:br>
            <a:r>
              <a:rPr lang="en-GB" sz="7200" dirty="0"/>
              <a:t>      </a:t>
            </a:r>
            <a:r>
              <a:rPr lang="en-GB" sz="7200" dirty="0" err="1"/>
              <a:t>Fohy</a:t>
            </a:r>
            <a:r>
              <a:rPr lang="en-GB" sz="7200" dirty="0"/>
              <a:t> </a:t>
            </a:r>
            <a:r>
              <a:rPr lang="en-GB" sz="7200" dirty="0" err="1"/>
              <a:t>ny</a:t>
            </a:r>
            <a:r>
              <a:rPr lang="en-GB" sz="7200" dirty="0"/>
              <a:t> </a:t>
            </a:r>
            <a:r>
              <a:rPr lang="en-GB" sz="7200" dirty="0" err="1"/>
              <a:t>andronao</a:t>
            </a:r>
            <a:r>
              <a:rPr lang="en-GB" sz="7200" dirty="0"/>
              <a:t> ;</a:t>
            </a:r>
            <a:br>
              <a:rPr lang="fr-FR" sz="7200" dirty="0"/>
            </a:br>
            <a:r>
              <a:rPr lang="en-GB" sz="7200" dirty="0"/>
              <a:t>Moa </a:t>
            </a:r>
            <a:r>
              <a:rPr lang="en-GB" sz="7200" dirty="0" err="1"/>
              <a:t>tsy</a:t>
            </a:r>
            <a:r>
              <a:rPr lang="en-GB" sz="7200" dirty="0"/>
              <a:t> </a:t>
            </a:r>
            <a:r>
              <a:rPr lang="en-GB" sz="7200" dirty="0" err="1"/>
              <a:t>mba</a:t>
            </a:r>
            <a:r>
              <a:rPr lang="en-GB" sz="7200" dirty="0"/>
              <a:t> </a:t>
            </a:r>
            <a:r>
              <a:rPr lang="en-GB" sz="7200" dirty="0" err="1"/>
              <a:t>fantatrao</a:t>
            </a:r>
            <a:r>
              <a:rPr lang="en-GB" sz="7200" dirty="0"/>
              <a:t> </a:t>
            </a:r>
            <a:r>
              <a:rPr lang="en-GB" sz="7200" dirty="0" err="1"/>
              <a:t>va</a:t>
            </a:r>
            <a:br>
              <a:rPr lang="fr-FR" sz="7200" dirty="0"/>
            </a:br>
            <a:r>
              <a:rPr lang="en-GB" sz="7200" dirty="0"/>
              <a:t>Ka </a:t>
            </a:r>
            <a:r>
              <a:rPr lang="en-GB" sz="7200" dirty="0" err="1"/>
              <a:t>tsy</a:t>
            </a:r>
            <a:r>
              <a:rPr lang="en-GB" sz="7200" dirty="0"/>
              <a:t> </a:t>
            </a:r>
            <a:r>
              <a:rPr lang="en-GB" sz="7200" dirty="0" err="1"/>
              <a:t>hitanao</a:t>
            </a:r>
            <a:r>
              <a:rPr lang="en-GB" sz="7200" dirty="0"/>
              <a:t> ?</a:t>
            </a:r>
            <a:endParaRPr lang="fr-FR" sz="7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4E218AA-0E2C-7EF3-72FF-BB52A662AAF7}"/>
              </a:ext>
            </a:extLst>
          </p:cNvPr>
          <p:cNvSpPr txBox="1"/>
          <p:nvPr/>
        </p:nvSpPr>
        <p:spPr>
          <a:xfrm>
            <a:off x="-684584" y="644490"/>
            <a:ext cx="98285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/>
              <a:t> </a:t>
            </a:r>
            <a:r>
              <a:rPr lang="en-GB" sz="8000" dirty="0" err="1"/>
              <a:t>Eny</a:t>
            </a:r>
            <a:r>
              <a:rPr lang="en-GB" sz="8000" dirty="0"/>
              <a:t>, fa </a:t>
            </a:r>
            <a:r>
              <a:rPr lang="en-GB" sz="8000" dirty="0" err="1"/>
              <a:t>manakaiky</a:t>
            </a:r>
            <a:br>
              <a:rPr lang="fr-FR" sz="8000" dirty="0"/>
            </a:br>
            <a:r>
              <a:rPr lang="en-GB" sz="8000" dirty="0"/>
              <a:t>      </a:t>
            </a:r>
            <a:r>
              <a:rPr lang="en-GB" sz="8000" dirty="0" err="1"/>
              <a:t>Jeso</a:t>
            </a:r>
            <a:r>
              <a:rPr lang="en-GB" sz="8000" dirty="0"/>
              <a:t> </a:t>
            </a:r>
            <a:r>
              <a:rPr lang="en-GB" sz="8000" dirty="0" err="1"/>
              <a:t>Mpitsara</a:t>
            </a:r>
            <a:r>
              <a:rPr lang="en-GB" sz="8000" dirty="0"/>
              <a:t> re,</a:t>
            </a:r>
            <a:br>
              <a:rPr lang="fr-FR" sz="8000" dirty="0"/>
            </a:br>
            <a:r>
              <a:rPr lang="en-GB" sz="8000" dirty="0"/>
              <a:t>   </a:t>
            </a:r>
            <a:r>
              <a:rPr lang="en-GB" sz="8000" dirty="0" err="1"/>
              <a:t>Ary</a:t>
            </a:r>
            <a:r>
              <a:rPr lang="en-GB" sz="8000" dirty="0"/>
              <a:t> </a:t>
            </a:r>
            <a:r>
              <a:rPr lang="en-GB" sz="8000" dirty="0" err="1"/>
              <a:t>efa</a:t>
            </a:r>
            <a:r>
              <a:rPr lang="en-GB" sz="8000" dirty="0"/>
              <a:t> ‘</a:t>
            </a:r>
            <a:r>
              <a:rPr lang="en-GB" sz="8000" dirty="0" err="1"/>
              <a:t>mby</a:t>
            </a:r>
            <a:r>
              <a:rPr lang="en-GB" sz="8000" dirty="0"/>
              <a:t> </a:t>
            </a:r>
            <a:r>
              <a:rPr lang="en-GB" sz="8000" dirty="0" err="1"/>
              <a:t>akaiky</a:t>
            </a:r>
            <a:br>
              <a:rPr lang="fr-FR" sz="8000" dirty="0"/>
            </a:br>
            <a:r>
              <a:rPr lang="en-GB" sz="8000" dirty="0"/>
              <a:t>      Ny </a:t>
            </a:r>
            <a:r>
              <a:rPr lang="en-GB" sz="8000" dirty="0" err="1"/>
              <a:t>hodianao</a:t>
            </a:r>
            <a:r>
              <a:rPr lang="en-GB" sz="8000" dirty="0"/>
              <a:t>.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12213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80528" y="260648"/>
            <a:ext cx="9324528" cy="6072230"/>
          </a:xfrm>
        </p:spPr>
        <p:txBody>
          <a:bodyPr>
            <a:normAutofit fontScale="90000"/>
          </a:bodyPr>
          <a:lstStyle/>
          <a:p>
            <a:r>
              <a:rPr lang="en-GB" sz="8000" dirty="0"/>
              <a:t>4) </a:t>
            </a:r>
            <a:r>
              <a:rPr lang="en-GB" sz="8000" dirty="0" err="1"/>
              <a:t>Rehefa</a:t>
            </a:r>
            <a:r>
              <a:rPr lang="en-GB" sz="8000" dirty="0"/>
              <a:t> </a:t>
            </a:r>
            <a:r>
              <a:rPr lang="en-GB" sz="8000" dirty="0" err="1"/>
              <a:t>tonga</a:t>
            </a:r>
            <a:r>
              <a:rPr lang="en-GB" sz="8000" dirty="0"/>
              <a:t> </a:t>
            </a:r>
            <a:r>
              <a:rPr lang="en-GB" sz="8000" dirty="0" err="1"/>
              <a:t>Jeso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   </a:t>
            </a:r>
            <a:r>
              <a:rPr lang="en-GB" sz="8000" dirty="0" err="1"/>
              <a:t>Tompon’ny</a:t>
            </a:r>
            <a:r>
              <a:rPr lang="en-GB" sz="8000" dirty="0"/>
              <a:t> </a:t>
            </a:r>
            <a:r>
              <a:rPr lang="en-GB" sz="8000" dirty="0" err="1"/>
              <a:t>asanao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</a:t>
            </a:r>
            <a:r>
              <a:rPr lang="en-GB" sz="8000" dirty="0" err="1"/>
              <a:t>Ary</a:t>
            </a:r>
            <a:r>
              <a:rPr lang="en-GB" sz="8000" dirty="0"/>
              <a:t> </a:t>
            </a:r>
            <a:r>
              <a:rPr lang="en-GB" sz="8000" dirty="0" err="1"/>
              <a:t>hamaly</a:t>
            </a:r>
            <a:r>
              <a:rPr lang="en-GB" sz="8000" dirty="0"/>
              <a:t> </a:t>
            </a:r>
            <a:r>
              <a:rPr lang="en-GB" sz="8000" dirty="0" err="1"/>
              <a:t>soa</a:t>
            </a:r>
            <a:br>
              <a:rPr lang="fr-FR" sz="8000" dirty="0"/>
            </a:br>
            <a:r>
              <a:rPr lang="en-GB" sz="8000" dirty="0"/>
              <a:t>      Ny </a:t>
            </a:r>
            <a:r>
              <a:rPr lang="en-GB" sz="8000" dirty="0" err="1"/>
              <a:t>mpiasany</a:t>
            </a:r>
            <a:r>
              <a:rPr lang="en-GB" sz="8000" dirty="0"/>
              <a:t>.</a:t>
            </a:r>
            <a:endParaRPr lang="fr-FR" sz="8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3C42425-E778-61A0-1F11-DE267634E4B3}"/>
              </a:ext>
            </a:extLst>
          </p:cNvPr>
          <p:cNvSpPr txBox="1"/>
          <p:nvPr/>
        </p:nvSpPr>
        <p:spPr>
          <a:xfrm>
            <a:off x="-684584" y="260648"/>
            <a:ext cx="982858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0" dirty="0"/>
              <a:t> </a:t>
            </a:r>
            <a:r>
              <a:rPr lang="en-GB" sz="8000" dirty="0" err="1"/>
              <a:t>Mandrakizay</a:t>
            </a:r>
            <a:r>
              <a:rPr lang="en-GB" sz="8000" dirty="0"/>
              <a:t> doria</a:t>
            </a:r>
            <a:br>
              <a:rPr lang="fr-FR" sz="8000" dirty="0"/>
            </a:br>
            <a:r>
              <a:rPr lang="en-GB" sz="8000" dirty="0"/>
              <a:t>      No </a:t>
            </a:r>
            <a:r>
              <a:rPr lang="en-GB" sz="8000" dirty="0" err="1"/>
              <a:t>hifalianao</a:t>
            </a:r>
            <a:r>
              <a:rPr lang="en-GB" sz="8000" dirty="0"/>
              <a:t>,</a:t>
            </a:r>
            <a:br>
              <a:rPr lang="fr-FR" sz="8000" dirty="0"/>
            </a:br>
            <a:r>
              <a:rPr lang="en-GB" sz="8000" dirty="0"/>
              <a:t>   Raha </a:t>
            </a:r>
            <a:r>
              <a:rPr lang="en-GB" sz="8000" dirty="0" err="1"/>
              <a:t>mpanompo</a:t>
            </a:r>
            <a:r>
              <a:rPr lang="en-GB" sz="8000" dirty="0"/>
              <a:t> </a:t>
            </a:r>
            <a:r>
              <a:rPr lang="en-GB" sz="8000" dirty="0" err="1"/>
              <a:t>tsara</a:t>
            </a:r>
            <a:br>
              <a:rPr lang="fr-FR" sz="8000" dirty="0"/>
            </a:br>
            <a:r>
              <a:rPr lang="en-GB" sz="8000" dirty="0" err="1"/>
              <a:t>Mahatoky</a:t>
            </a:r>
            <a:r>
              <a:rPr lang="en-GB" sz="8000" dirty="0"/>
              <a:t> e !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2398707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180</Words>
  <Application>Microsoft Office PowerPoint</Application>
  <PresentationFormat>Affichage à l'écran (4:3)</PresentationFormat>
  <Paragraphs>10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305</vt:lpstr>
      <vt:lpstr>1) O ! miasà, sakaiza,       Jeso no herinao ;    Na misy mafy aza,       Izy tsy handao.</vt:lpstr>
      <vt:lpstr>Présentation PowerPoint</vt:lpstr>
      <vt:lpstr>2) Maro ny andro lasa       Izay tsy nanaovanao,    Ka mbola be ny asa       Izay tsy vitanao,</vt:lpstr>
      <vt:lpstr>Présentation PowerPoint</vt:lpstr>
      <vt:lpstr>3) Indro fa mihariva,       Fohy ny andronao ; Moa tsy mba fantatrao va Ka tsy hitanao ?</vt:lpstr>
      <vt:lpstr>Présentation PowerPoint</vt:lpstr>
      <vt:lpstr>4) Rehefa tonga Jeso,       Tompon’ny asanao,    Ary hamaly soa       Ny mpiasany.</vt:lpstr>
      <vt:lpstr>Présentation PowerPoint</vt:lpstr>
    </vt:vector>
  </TitlesOfParts>
  <Company>Sweet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305</dc:title>
  <dc:creator>SWEET</dc:creator>
  <cp:lastModifiedBy>Gaming</cp:lastModifiedBy>
  <cp:revision>2</cp:revision>
  <dcterms:created xsi:type="dcterms:W3CDTF">2013-05-29T07:43:46Z</dcterms:created>
  <dcterms:modified xsi:type="dcterms:W3CDTF">2023-06-11T04:39:17Z</dcterms:modified>
</cp:coreProperties>
</file>