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5CD3-3D24-4779-9076-4F4FCC13661F}" type="datetimeFigureOut">
              <a:rPr lang="fr-FR" smtClean="0"/>
              <a:pPr/>
              <a:t>11/06/2023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80062-8E33-4647-BE4D-B83389B49F0F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/>
              <a:t>334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/>
              <a:t>Sambatra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sofiko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Sambatra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sofiko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nandre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teny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Tenin’i</a:t>
            </a:r>
            <a:r>
              <a:rPr lang="en-GB" sz="6600" b="1" dirty="0"/>
              <a:t> </a:t>
            </a:r>
            <a:r>
              <a:rPr lang="en-GB" sz="6600" b="1" dirty="0" err="1"/>
              <a:t>Jesosiko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Tenim</a:t>
            </a:r>
            <a:r>
              <a:rPr lang="en-GB" sz="6600" b="1" dirty="0"/>
              <a:t>-</a:t>
            </a:r>
            <a:r>
              <a:rPr lang="en-GB" sz="6600" b="1" dirty="0" err="1"/>
              <a:t>pamonjeny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/>
              <a:t>He ! </a:t>
            </a:r>
            <a:r>
              <a:rPr lang="en-GB" sz="7200" b="1" dirty="0" err="1"/>
              <a:t>izaho</a:t>
            </a:r>
            <a:r>
              <a:rPr lang="en-GB" sz="7200" b="1" dirty="0"/>
              <a:t> </a:t>
            </a:r>
            <a:r>
              <a:rPr lang="en-GB" sz="7200" b="1" dirty="0" err="1"/>
              <a:t>tiany</a:t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hiara-dia</a:t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hianatra</a:t>
            </a:r>
            <a:r>
              <a:rPr lang="en-GB" sz="7200" b="1" dirty="0"/>
              <a:t> </a:t>
            </a:r>
            <a:r>
              <a:rPr lang="en-GB" sz="7200" b="1" dirty="0" err="1"/>
              <a:t>aminy</a:t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tsy</a:t>
            </a:r>
            <a:r>
              <a:rPr lang="en-GB" sz="7200" b="1" dirty="0"/>
              <a:t> </a:t>
            </a:r>
            <a:r>
              <a:rPr lang="en-GB" sz="7200" b="1" dirty="0" err="1"/>
              <a:t>hania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Sarotra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làlako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mampanahy</a:t>
            </a:r>
            <a:r>
              <a:rPr lang="en-GB" sz="6600" b="1" dirty="0"/>
              <a:t>,</a:t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Mpamonjiko</a:t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Mahatoky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 err="1"/>
              <a:t>Vetivety</a:t>
            </a:r>
            <a:r>
              <a:rPr lang="en-GB" sz="7200" b="1" dirty="0"/>
              <a:t> </a:t>
            </a:r>
            <a:r>
              <a:rPr lang="en-GB" sz="7200" b="1" dirty="0" err="1"/>
              <a:t>foana</a:t>
            </a:r>
            <a:br>
              <a:rPr lang="fr-FR" sz="7200" b="1" dirty="0"/>
            </a:br>
            <a:r>
              <a:rPr lang="en-GB" sz="7200" b="1" dirty="0"/>
              <a:t>    </a:t>
            </a:r>
            <a:r>
              <a:rPr lang="en-GB" sz="7200" b="1" dirty="0" err="1"/>
              <a:t>Di</a:t>
            </a:r>
            <a:r>
              <a:rPr lang="en-GB" sz="7200" b="1" i="1" dirty="0" err="1"/>
              <a:t>a</a:t>
            </a:r>
            <a:r>
              <a:rPr lang="en-GB" sz="7200" b="1" dirty="0"/>
              <a:t>  ho </a:t>
            </a:r>
            <a:r>
              <a:rPr lang="en-GB" sz="7200" b="1" dirty="0" err="1"/>
              <a:t>avy</a:t>
            </a:r>
            <a:r>
              <a:rPr lang="en-GB" sz="7200" b="1" dirty="0"/>
              <a:t> </a:t>
            </a:r>
            <a:r>
              <a:rPr lang="en-GB" sz="7200" b="1" dirty="0" err="1"/>
              <a:t>Izy</a:t>
            </a:r>
            <a:br>
              <a:rPr lang="fr-FR" sz="7200" b="1" dirty="0"/>
            </a:br>
            <a:r>
              <a:rPr lang="en-GB" sz="7200" b="1" dirty="0"/>
              <a:t>   </a:t>
            </a:r>
            <a:r>
              <a:rPr lang="de-DE" sz="7200" b="1" dirty="0" err="1"/>
              <a:t>Amim-boninahitra</a:t>
            </a:r>
            <a:r>
              <a:rPr lang="de-DE" sz="7200" b="1" dirty="0"/>
              <a:t>,</a:t>
            </a:r>
            <a:br>
              <a:rPr lang="fr-FR" sz="7200" b="1" dirty="0"/>
            </a:br>
            <a:r>
              <a:rPr lang="de-DE" sz="7200" b="1" dirty="0"/>
              <a:t>    Ka </a:t>
            </a:r>
            <a:r>
              <a:rPr lang="de-DE" sz="7200" b="1" dirty="0" err="1"/>
              <a:t>handray</a:t>
            </a:r>
            <a:r>
              <a:rPr lang="de-DE" sz="7200" b="1" dirty="0"/>
              <a:t> </a:t>
            </a:r>
            <a:r>
              <a:rPr lang="de-DE" sz="7200" b="1" dirty="0" err="1"/>
              <a:t>ny</a:t>
            </a:r>
            <a:r>
              <a:rPr lang="de-DE" sz="7200" b="1" dirty="0"/>
              <a:t> </a:t>
            </a:r>
            <a:r>
              <a:rPr lang="de-DE" sz="7200" b="1" dirty="0" err="1"/>
              <a:t>Azy</a:t>
            </a:r>
            <a:r>
              <a:rPr lang="de-DE" sz="7200" b="1" dirty="0"/>
              <a:t>.</a:t>
            </a:r>
            <a:endParaRPr lang="fr-FR" sz="72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</Words>
  <Application>Microsoft Office PowerPoint</Application>
  <PresentationFormat>Affichage à l'écran (16:9)</PresentationFormat>
  <Paragraphs>6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8" baseType="lpstr">
      <vt:lpstr>Arial</vt:lpstr>
      <vt:lpstr>Calibri</vt:lpstr>
      <vt:lpstr>Thème Office</vt:lpstr>
      <vt:lpstr>334</vt:lpstr>
      <vt:lpstr>1 Sambatra ny sofiko     Fa nandre ny teny,    Tenin’i Jesosiko,     Tenim-pamonjeny.</vt:lpstr>
      <vt:lpstr>He ! izaho tiany     Mba hiara-dia    Sy hianatra aminy     Ary tsy hania.</vt:lpstr>
      <vt:lpstr>2 Sarotra ny làlako     Sady mampanahy,    Nefa ny Mpamonjiko     Mahatoky ahy ;</vt:lpstr>
      <vt:lpstr>Vetivety foana     Dia  ho avy Izy    Amim-boninahitra,     Ka handray ny Azy.</vt:lpstr>
    </vt:vector>
  </TitlesOfParts>
  <Company>Sweet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338</dc:title>
  <dc:creator>SWEET</dc:creator>
  <cp:lastModifiedBy>Gaming</cp:lastModifiedBy>
  <cp:revision>4</cp:revision>
  <dcterms:created xsi:type="dcterms:W3CDTF">2013-03-23T13:02:08Z</dcterms:created>
  <dcterms:modified xsi:type="dcterms:W3CDTF">2023-06-11T09:19:14Z</dcterms:modified>
</cp:coreProperties>
</file>