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2" r:id="rId4"/>
    <p:sldId id="258" r:id="rId5"/>
    <p:sldId id="265" r:id="rId6"/>
    <p:sldId id="259" r:id="rId7"/>
    <p:sldId id="264" r:id="rId8"/>
    <p:sldId id="260" r:id="rId9"/>
    <p:sldId id="263" r:id="rId10"/>
    <p:sldId id="261" r:id="rId11"/>
    <p:sldId id="266" r:id="rId12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FCA39E-695D-4656-A86D-4CE1F6942F20}" type="datetimeFigureOut">
              <a:rPr lang="fr-FR" smtClean="0"/>
              <a:t>21/05/2023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DBE898-C82D-493C-BD2B-FABFF5D14D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1124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DBE898-C82D-493C-BD2B-FABFF5D14D4F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1015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DBE898-C82D-493C-BD2B-FABFF5D14D4F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3725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DBE898-C82D-493C-BD2B-FABFF5D14D4F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4816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DBE898-C82D-493C-BD2B-FABFF5D14D4F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80589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DBE898-C82D-493C-BD2B-FABFF5D14D4F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84220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DBE898-C82D-493C-BD2B-FABFF5D14D4F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05731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DBE898-C82D-493C-BD2B-FABFF5D14D4F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5119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DBE898-C82D-493C-BD2B-FABFF5D14D4F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52031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DBE898-C82D-493C-BD2B-FABFF5D14D4F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6264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4A1BE-B171-4E78-9176-67CA37002369}" type="datetimeFigureOut">
              <a:rPr lang="fr-FR" smtClean="0"/>
              <a:t>21/05/2023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84F48-3EA3-47C5-B57D-E9D3B519CF4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4A1BE-B171-4E78-9176-67CA37002369}" type="datetimeFigureOut">
              <a:rPr lang="fr-FR" smtClean="0"/>
              <a:t>21/05/2023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84F48-3EA3-47C5-B57D-E9D3B519CF4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4A1BE-B171-4E78-9176-67CA37002369}" type="datetimeFigureOut">
              <a:rPr lang="fr-FR" smtClean="0"/>
              <a:t>21/05/2023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84F48-3EA3-47C5-B57D-E9D3B519CF4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4A1BE-B171-4E78-9176-67CA37002369}" type="datetimeFigureOut">
              <a:rPr lang="fr-FR" smtClean="0"/>
              <a:t>21/05/2023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84F48-3EA3-47C5-B57D-E9D3B519CF4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4A1BE-B171-4E78-9176-67CA37002369}" type="datetimeFigureOut">
              <a:rPr lang="fr-FR" smtClean="0"/>
              <a:t>21/05/2023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84F48-3EA3-47C5-B57D-E9D3B519CF4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4A1BE-B171-4E78-9176-67CA37002369}" type="datetimeFigureOut">
              <a:rPr lang="fr-FR" smtClean="0"/>
              <a:t>21/05/2023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84F48-3EA3-47C5-B57D-E9D3B519CF4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4A1BE-B171-4E78-9176-67CA37002369}" type="datetimeFigureOut">
              <a:rPr lang="fr-FR" smtClean="0"/>
              <a:t>21/05/2023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84F48-3EA3-47C5-B57D-E9D3B519CF4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4A1BE-B171-4E78-9176-67CA37002369}" type="datetimeFigureOut">
              <a:rPr lang="fr-FR" smtClean="0"/>
              <a:t>21/05/2023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84F48-3EA3-47C5-B57D-E9D3B519CF4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4A1BE-B171-4E78-9176-67CA37002369}" type="datetimeFigureOut">
              <a:rPr lang="fr-FR" smtClean="0"/>
              <a:t>21/05/2023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84F48-3EA3-47C5-B57D-E9D3B519CF4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4A1BE-B171-4E78-9176-67CA37002369}" type="datetimeFigureOut">
              <a:rPr lang="fr-FR" smtClean="0"/>
              <a:t>21/05/2023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84F48-3EA3-47C5-B57D-E9D3B519CF4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4A1BE-B171-4E78-9176-67CA37002369}" type="datetimeFigureOut">
              <a:rPr lang="fr-FR" smtClean="0"/>
              <a:t>21/05/2023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84F48-3EA3-47C5-B57D-E9D3B519CF4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4A1BE-B171-4E78-9176-67CA37002369}" type="datetimeFigureOut">
              <a:rPr lang="fr-FR" smtClean="0"/>
              <a:t>21/05/2023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84F48-3EA3-47C5-B57D-E9D3B519CF4E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14348" y="803660"/>
            <a:ext cx="7772400" cy="1102519"/>
          </a:xfrm>
        </p:spPr>
        <p:txBody>
          <a:bodyPr>
            <a:noAutofit/>
          </a:bodyPr>
          <a:lstStyle/>
          <a:p>
            <a:r>
              <a:rPr lang="fr-FR" sz="13800" b="1" dirty="0"/>
              <a:t>486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4000" i="1" dirty="0" err="1"/>
              <a:t>Inona</a:t>
            </a:r>
            <a:r>
              <a:rPr lang="en-GB" sz="4000" i="1" dirty="0"/>
              <a:t> no </a:t>
            </a:r>
            <a:r>
              <a:rPr lang="en-GB" sz="4000" i="1" dirty="0" err="1"/>
              <a:t>hahasaraka</a:t>
            </a:r>
            <a:r>
              <a:rPr lang="en-GB" sz="4000" i="1" dirty="0"/>
              <a:t> </a:t>
            </a:r>
            <a:r>
              <a:rPr lang="en-GB" sz="4000" i="1" dirty="0" err="1"/>
              <a:t>ahy</a:t>
            </a:r>
            <a:r>
              <a:rPr lang="en-GB" sz="4000" i="1" dirty="0"/>
              <a:t> </a:t>
            </a:r>
            <a:endParaRPr lang="fr-FR" sz="4000" i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267874"/>
            <a:ext cx="9144000" cy="4447016"/>
          </a:xfrm>
        </p:spPr>
        <p:txBody>
          <a:bodyPr>
            <a:normAutofit/>
          </a:bodyPr>
          <a:lstStyle/>
          <a:p>
            <a:r>
              <a:rPr lang="en-GB" sz="4800" b="1" dirty="0">
                <a:solidFill>
                  <a:srgbClr val="FF0000"/>
                </a:solidFill>
              </a:rPr>
              <a:t>5-</a:t>
            </a:r>
            <a:r>
              <a:rPr lang="en-GB" sz="4800" b="1" dirty="0"/>
              <a:t> </a:t>
            </a:r>
            <a:r>
              <a:rPr lang="en-GB" sz="4800" b="1" dirty="0" err="1"/>
              <a:t>Eny</a:t>
            </a:r>
            <a:r>
              <a:rPr lang="en-GB" sz="4800" b="1" dirty="0"/>
              <a:t>, </a:t>
            </a:r>
            <a:r>
              <a:rPr lang="en-GB" sz="4800" b="1" dirty="0" err="1"/>
              <a:t>izao</a:t>
            </a:r>
            <a:r>
              <a:rPr lang="en-GB" sz="4800" b="1" dirty="0"/>
              <a:t> </a:t>
            </a:r>
            <a:r>
              <a:rPr lang="en-GB" sz="4800" b="1" dirty="0" err="1"/>
              <a:t>rehetra</a:t>
            </a:r>
            <a:r>
              <a:rPr lang="en-GB" sz="4800" b="1" dirty="0"/>
              <a:t> </a:t>
            </a:r>
            <a:r>
              <a:rPr lang="en-GB" sz="4800" b="1" dirty="0" err="1"/>
              <a:t>izao</a:t>
            </a:r>
            <a:r>
              <a:rPr lang="en-GB" sz="4800" b="1" dirty="0"/>
              <a:t>, </a:t>
            </a:r>
            <a:r>
              <a:rPr lang="en-GB" sz="4800" b="1" dirty="0" err="1"/>
              <a:t>ry</a:t>
            </a:r>
            <a:r>
              <a:rPr lang="en-GB" sz="4800" b="1" dirty="0"/>
              <a:t> </a:t>
            </a:r>
            <a:r>
              <a:rPr lang="en-GB" sz="4800" b="1" dirty="0" err="1"/>
              <a:t>Tompo</a:t>
            </a:r>
            <a:br>
              <a:rPr lang="fr-FR" sz="4800" b="1" dirty="0"/>
            </a:br>
            <a:r>
              <a:rPr lang="en-GB" sz="4800" b="1" dirty="0" err="1"/>
              <a:t>Tsy</a:t>
            </a:r>
            <a:r>
              <a:rPr lang="en-GB" sz="4800" b="1" dirty="0"/>
              <a:t> </a:t>
            </a:r>
            <a:r>
              <a:rPr lang="en-GB" sz="4800" b="1" dirty="0" err="1"/>
              <a:t>mba</a:t>
            </a:r>
            <a:r>
              <a:rPr lang="en-GB" sz="4800" b="1" dirty="0"/>
              <a:t> </a:t>
            </a:r>
            <a:r>
              <a:rPr lang="en-GB" sz="4800" b="1" dirty="0" err="1"/>
              <a:t>hahasaraka</a:t>
            </a:r>
            <a:r>
              <a:rPr lang="en-GB" sz="4800" b="1" dirty="0"/>
              <a:t> </a:t>
            </a:r>
            <a:r>
              <a:rPr lang="en-GB" sz="4800" b="1" dirty="0" err="1"/>
              <a:t>Aminao</a:t>
            </a:r>
            <a:r>
              <a:rPr lang="en-GB" sz="4800" b="1" dirty="0"/>
              <a:t> !</a:t>
            </a:r>
            <a:br>
              <a:rPr lang="fr-FR" sz="4800" b="1" dirty="0"/>
            </a:br>
            <a:r>
              <a:rPr lang="en-GB" sz="4800" b="1" dirty="0"/>
              <a:t>Na </a:t>
            </a:r>
            <a:r>
              <a:rPr lang="en-GB" sz="4800" b="1" dirty="0" err="1"/>
              <a:t>inona</a:t>
            </a:r>
            <a:r>
              <a:rPr lang="en-GB" sz="4800" b="1" dirty="0"/>
              <a:t> </a:t>
            </a:r>
            <a:r>
              <a:rPr lang="en-GB" sz="4800" b="1" dirty="0" err="1"/>
              <a:t>hanjo</a:t>
            </a:r>
            <a:r>
              <a:rPr lang="en-GB" sz="4800" b="1" dirty="0"/>
              <a:t> </a:t>
            </a:r>
            <a:r>
              <a:rPr lang="en-GB" sz="4800" b="1" dirty="0" err="1"/>
              <a:t>ity</a:t>
            </a:r>
            <a:r>
              <a:rPr lang="en-GB" sz="4800" b="1" dirty="0"/>
              <a:t> </a:t>
            </a:r>
            <a:r>
              <a:rPr lang="en-GB" sz="4800" b="1" dirty="0" err="1"/>
              <a:t>mpanompo</a:t>
            </a:r>
            <a:br>
              <a:rPr lang="fr-FR" sz="4800" b="1" dirty="0"/>
            </a:br>
            <a:r>
              <a:rPr lang="en-GB" sz="4800" b="1" dirty="0" err="1"/>
              <a:t>Dia</a:t>
            </a:r>
            <a:r>
              <a:rPr lang="en-GB" sz="4800" b="1" dirty="0"/>
              <a:t> </a:t>
            </a:r>
            <a:r>
              <a:rPr lang="en-GB" sz="4800" b="1" dirty="0" err="1"/>
              <a:t>hijoro</a:t>
            </a:r>
            <a:r>
              <a:rPr lang="en-GB" sz="4800" b="1" dirty="0"/>
              <a:t>, </a:t>
            </a:r>
            <a:r>
              <a:rPr lang="en-GB" sz="4800" b="1" dirty="0" err="1"/>
              <a:t>tsy</a:t>
            </a:r>
            <a:r>
              <a:rPr lang="en-GB" sz="4800" b="1" dirty="0"/>
              <a:t> </a:t>
            </a:r>
            <a:r>
              <a:rPr lang="en-GB" sz="4800" b="1" dirty="0" err="1"/>
              <a:t>handao</a:t>
            </a:r>
            <a:r>
              <a:rPr lang="en-GB" sz="4800" b="1" dirty="0"/>
              <a:t> </a:t>
            </a:r>
            <a:r>
              <a:rPr lang="en-GB" sz="4800" b="1" dirty="0" err="1"/>
              <a:t>Anao</a:t>
            </a:r>
            <a:r>
              <a:rPr lang="en-GB" sz="4800" b="1" dirty="0"/>
              <a:t> !</a:t>
            </a:r>
            <a:endParaRPr lang="fr-FR" sz="4800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267874"/>
            <a:ext cx="9144000" cy="4447016"/>
          </a:xfrm>
        </p:spPr>
        <p:txBody>
          <a:bodyPr>
            <a:normAutofit/>
          </a:bodyPr>
          <a:lstStyle/>
          <a:p>
            <a:r>
              <a:rPr lang="en-GB" sz="5400" b="1" dirty="0" err="1"/>
              <a:t>Velona</a:t>
            </a:r>
            <a:r>
              <a:rPr lang="en-GB" sz="5400" b="1" dirty="0"/>
              <a:t> </a:t>
            </a:r>
            <a:r>
              <a:rPr lang="en-GB" sz="5400" b="1" dirty="0" err="1"/>
              <a:t>aho</a:t>
            </a:r>
            <a:r>
              <a:rPr lang="en-GB" sz="5400" b="1" dirty="0"/>
              <a:t>, </a:t>
            </a:r>
            <a:r>
              <a:rPr lang="en-GB" sz="5400" b="1" dirty="0" err="1"/>
              <a:t>Tompo</a:t>
            </a:r>
            <a:r>
              <a:rPr lang="en-GB" sz="5400" b="1" dirty="0"/>
              <a:t>, </a:t>
            </a:r>
            <a:r>
              <a:rPr lang="en-GB" sz="5400" b="1" dirty="0" err="1"/>
              <a:t>eny</a:t>
            </a:r>
            <a:r>
              <a:rPr lang="en-GB" sz="5400" b="1" dirty="0"/>
              <a:t> </a:t>
            </a:r>
            <a:r>
              <a:rPr lang="en-GB" sz="5400" b="1" dirty="0" err="1"/>
              <a:t>maty</a:t>
            </a:r>
            <a:br>
              <a:rPr lang="fr-FR" sz="5400" b="1" dirty="0"/>
            </a:br>
            <a:r>
              <a:rPr lang="en-GB" sz="5400" b="1" dirty="0" err="1"/>
              <a:t>Dia</a:t>
            </a:r>
            <a:r>
              <a:rPr lang="en-GB" sz="5400" b="1" dirty="0"/>
              <a:t> </a:t>
            </a:r>
            <a:r>
              <a:rPr lang="en-GB" sz="5400" b="1" dirty="0" err="1"/>
              <a:t>tsy</a:t>
            </a:r>
            <a:r>
              <a:rPr lang="en-GB" sz="5400" b="1" dirty="0"/>
              <a:t> </a:t>
            </a:r>
            <a:r>
              <a:rPr lang="en-GB" sz="5400" b="1" dirty="0" err="1"/>
              <a:t>mivadika</a:t>
            </a:r>
            <a:r>
              <a:rPr lang="en-GB" sz="5400" b="1" dirty="0"/>
              <a:t> </a:t>
            </a:r>
            <a:r>
              <a:rPr lang="en-GB" sz="5400" b="1" dirty="0" err="1"/>
              <a:t>Aminao</a:t>
            </a:r>
            <a:r>
              <a:rPr lang="en-GB" sz="5400" b="1" dirty="0"/>
              <a:t> !</a:t>
            </a:r>
            <a:br>
              <a:rPr lang="fr-FR" sz="5400" b="1" dirty="0"/>
            </a:br>
            <a:r>
              <a:rPr lang="en-GB" sz="5400" b="1" dirty="0" err="1"/>
              <a:t>Hianao</a:t>
            </a:r>
            <a:r>
              <a:rPr lang="en-GB" sz="5400" b="1" dirty="0"/>
              <a:t> no </a:t>
            </a:r>
            <a:r>
              <a:rPr lang="en-GB" sz="5400" b="1" dirty="0" err="1"/>
              <a:t>velona</a:t>
            </a:r>
            <a:r>
              <a:rPr lang="en-GB" sz="5400" b="1" dirty="0"/>
              <a:t> </a:t>
            </a:r>
            <a:r>
              <a:rPr lang="en-GB" sz="5400" b="1" dirty="0" err="1"/>
              <a:t>ao</a:t>
            </a:r>
            <a:r>
              <a:rPr lang="en-GB" sz="5400" b="1" dirty="0"/>
              <a:t> </a:t>
            </a:r>
            <a:r>
              <a:rPr lang="en-GB" sz="5400" b="1" dirty="0" err="1"/>
              <a:t>anaty</a:t>
            </a:r>
            <a:r>
              <a:rPr lang="en-GB" sz="5400" b="1" dirty="0"/>
              <a:t>,</a:t>
            </a:r>
            <a:br>
              <a:rPr lang="fr-FR" sz="5400" b="1" dirty="0"/>
            </a:br>
            <a:r>
              <a:rPr lang="en-GB" sz="5400" b="1" dirty="0" err="1"/>
              <a:t>Ka</a:t>
            </a:r>
            <a:r>
              <a:rPr lang="en-GB" sz="5400" b="1" dirty="0"/>
              <a:t> </a:t>
            </a:r>
            <a:r>
              <a:rPr lang="en-GB" sz="5400" b="1" dirty="0" err="1"/>
              <a:t>doria</a:t>
            </a:r>
            <a:r>
              <a:rPr lang="en-GB" sz="5400" b="1" dirty="0"/>
              <a:t>,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foko</a:t>
            </a:r>
            <a:r>
              <a:rPr lang="en-GB" sz="5400" b="1" dirty="0"/>
              <a:t> </a:t>
            </a:r>
            <a:r>
              <a:rPr lang="en-GB" sz="5400" b="1" dirty="0" err="1"/>
              <a:t>ho</a:t>
            </a:r>
            <a:r>
              <a:rPr lang="en-GB" sz="5400" b="1" dirty="0"/>
              <a:t> </a:t>
            </a:r>
            <a:r>
              <a:rPr lang="en-GB" sz="5400" b="1" dirty="0" err="1"/>
              <a:t>Anao</a:t>
            </a:r>
            <a:r>
              <a:rPr lang="en-GB" sz="5400" b="1" dirty="0"/>
              <a:t> !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595363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541239"/>
            <a:ext cx="9144000" cy="1102519"/>
          </a:xfrm>
        </p:spPr>
        <p:txBody>
          <a:bodyPr>
            <a:noAutofit/>
          </a:bodyPr>
          <a:lstStyle/>
          <a:p>
            <a:r>
              <a:rPr lang="en-GB" sz="5400" b="1" dirty="0">
                <a:solidFill>
                  <a:srgbClr val="FF0000"/>
                </a:solidFill>
              </a:rPr>
              <a:t>1-</a:t>
            </a:r>
            <a:r>
              <a:rPr lang="en-GB" sz="5400" b="1" dirty="0"/>
              <a:t> </a:t>
            </a:r>
            <a:r>
              <a:rPr lang="en-GB" sz="5400" b="1" dirty="0" err="1"/>
              <a:t>Inona</a:t>
            </a:r>
            <a:r>
              <a:rPr lang="en-GB" sz="5400" b="1" dirty="0"/>
              <a:t> no </a:t>
            </a:r>
            <a:r>
              <a:rPr lang="en-GB" sz="5400" b="1" dirty="0" err="1"/>
              <a:t>hahasarak</a:t>
            </a:r>
            <a:r>
              <a:rPr lang="en-GB" sz="5400" b="1" i="1" dirty="0" err="1"/>
              <a:t>a</a:t>
            </a:r>
            <a:r>
              <a:rPr lang="en-GB" sz="5400" b="1" dirty="0"/>
              <a:t> </a:t>
            </a:r>
            <a:r>
              <a:rPr lang="en-GB" sz="5400" b="1" dirty="0" err="1"/>
              <a:t>ahy</a:t>
            </a:r>
            <a:br>
              <a:rPr lang="fr-FR" sz="5400" b="1" dirty="0"/>
            </a:br>
            <a:r>
              <a:rPr lang="en-GB" sz="5400" b="1" dirty="0" err="1"/>
              <a:t>Amin’ny</a:t>
            </a:r>
            <a:r>
              <a:rPr lang="en-GB" sz="5400" b="1" dirty="0"/>
              <a:t> </a:t>
            </a:r>
            <a:r>
              <a:rPr lang="en-GB" sz="5400" b="1" dirty="0" err="1"/>
              <a:t>fitiavanao</a:t>
            </a:r>
            <a:r>
              <a:rPr lang="en-GB" sz="5400" b="1" dirty="0"/>
              <a:t>, </a:t>
            </a:r>
            <a:r>
              <a:rPr lang="en-GB" sz="5400" b="1" dirty="0" err="1"/>
              <a:t>Jeso</a:t>
            </a:r>
            <a:r>
              <a:rPr lang="en-GB" sz="5400" b="1" dirty="0"/>
              <a:t> ?</a:t>
            </a:r>
            <a:br>
              <a:rPr lang="fr-FR" sz="5400" b="1" dirty="0"/>
            </a:br>
            <a:r>
              <a:rPr lang="en-GB" sz="5400" b="1" dirty="0" err="1"/>
              <a:t>Fahoriana</a:t>
            </a:r>
            <a:r>
              <a:rPr lang="en-GB" sz="5400" b="1" dirty="0"/>
              <a:t> </a:t>
            </a:r>
            <a:r>
              <a:rPr lang="en-GB" sz="5400" b="1" dirty="0" err="1"/>
              <a:t>ve</a:t>
            </a:r>
            <a:r>
              <a:rPr lang="en-GB" sz="5400" b="1" dirty="0"/>
              <a:t>, </a:t>
            </a:r>
            <a:r>
              <a:rPr lang="en-GB" sz="5400" b="1" dirty="0" err="1"/>
              <a:t>sa</a:t>
            </a:r>
            <a:r>
              <a:rPr lang="en-GB" sz="5400" b="1" dirty="0"/>
              <a:t> </a:t>
            </a:r>
            <a:r>
              <a:rPr lang="en-GB" sz="5400" b="1" dirty="0" err="1"/>
              <a:t>ahiahy</a:t>
            </a:r>
            <a:r>
              <a:rPr lang="en-GB" sz="5400" b="1" dirty="0"/>
              <a:t> ?</a:t>
            </a:r>
            <a:br>
              <a:rPr lang="fr-FR" sz="5400" b="1" dirty="0"/>
            </a:br>
            <a:r>
              <a:rPr lang="en-GB" sz="5400" b="1" dirty="0" err="1"/>
              <a:t>Fahantrana</a:t>
            </a:r>
            <a:r>
              <a:rPr lang="en-GB" sz="5400" b="1" dirty="0"/>
              <a:t>, </a:t>
            </a:r>
            <a:r>
              <a:rPr lang="en-GB" sz="5400" b="1" dirty="0" err="1"/>
              <a:t>sa</a:t>
            </a:r>
            <a:r>
              <a:rPr lang="en-GB" sz="5400" b="1" dirty="0"/>
              <a:t> </a:t>
            </a:r>
            <a:r>
              <a:rPr lang="en-GB" sz="5400" b="1" dirty="0" err="1"/>
              <a:t>famoizam-po</a:t>
            </a:r>
            <a:r>
              <a:rPr lang="en-GB" sz="5400" b="1" dirty="0"/>
              <a:t> ?</a:t>
            </a:r>
            <a:endParaRPr lang="fr-FR" sz="54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>
          <a:xfrm>
            <a:off x="0" y="2189311"/>
            <a:ext cx="9144000" cy="1102519"/>
          </a:xfrm>
        </p:spPr>
        <p:txBody>
          <a:bodyPr>
            <a:noAutofit/>
          </a:bodyPr>
          <a:lstStyle/>
          <a:p>
            <a:r>
              <a:rPr lang="en-GB" sz="5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Tsia</a:t>
            </a:r>
            <a:r>
              <a:rPr lang="en-GB" sz="5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GB" sz="5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ry</a:t>
            </a:r>
            <a:r>
              <a:rPr lang="en-GB" sz="5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Jeso</a:t>
            </a:r>
            <a:r>
              <a:rPr lang="en-GB" sz="5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Tompo</a:t>
            </a:r>
            <a:r>
              <a:rPr lang="en-GB" sz="5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be </a:t>
            </a:r>
            <a:r>
              <a:rPr lang="en-GB" sz="5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fitia</a:t>
            </a:r>
            <a:r>
              <a:rPr lang="en-GB" sz="5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br>
              <a:rPr lang="fr-FR" sz="5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5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Izaho</a:t>
            </a:r>
            <a:r>
              <a:rPr lang="en-GB" sz="5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tsy</a:t>
            </a:r>
            <a:r>
              <a:rPr lang="en-GB" sz="5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mivadika</a:t>
            </a:r>
            <a:r>
              <a:rPr lang="en-GB" sz="5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Aminao</a:t>
            </a:r>
            <a:br>
              <a:rPr lang="en-GB" sz="5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5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</a:t>
            </a:r>
            <a:r>
              <a:rPr lang="en-GB" sz="5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mandrakizay</a:t>
            </a:r>
            <a:r>
              <a:rPr lang="en-GB" sz="5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doria</a:t>
            </a:r>
            <a:br>
              <a:rPr lang="en-GB" sz="5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5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Izaho</a:t>
            </a:r>
            <a:r>
              <a:rPr lang="en-GB" sz="5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</a:t>
            </a:r>
            <a:r>
              <a:rPr lang="en-GB" sz="5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hanaraka</a:t>
            </a:r>
            <a:r>
              <a:rPr lang="en-GB" sz="5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Anao</a:t>
            </a:r>
            <a:r>
              <a:rPr lang="en-GB" sz="5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br>
              <a:rPr lang="fr-FR" sz="5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fr-FR" sz="5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88024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757263"/>
            <a:ext cx="9144000" cy="1102519"/>
          </a:xfrm>
        </p:spPr>
        <p:txBody>
          <a:bodyPr>
            <a:noAutofit/>
          </a:bodyPr>
          <a:lstStyle/>
          <a:p>
            <a:r>
              <a:rPr lang="en-GB" sz="6000" b="1" dirty="0">
                <a:solidFill>
                  <a:srgbClr val="FF0000"/>
                </a:solidFill>
              </a:rPr>
              <a:t>2-</a:t>
            </a:r>
            <a:r>
              <a:rPr lang="en-GB" sz="6000" b="1" dirty="0"/>
              <a:t> </a:t>
            </a:r>
            <a:r>
              <a:rPr lang="en-GB" sz="6000" b="1" dirty="0" err="1"/>
              <a:t>Inona</a:t>
            </a:r>
            <a:r>
              <a:rPr lang="en-GB" sz="6000" b="1" dirty="0"/>
              <a:t> no </a:t>
            </a:r>
            <a:r>
              <a:rPr lang="en-GB" sz="6000" b="1" dirty="0" err="1"/>
              <a:t>hahasarak</a:t>
            </a:r>
            <a:r>
              <a:rPr lang="en-GB" sz="6000" b="1" i="1" dirty="0" err="1"/>
              <a:t>a</a:t>
            </a:r>
            <a:r>
              <a:rPr lang="en-GB" sz="6000" b="1" dirty="0"/>
              <a:t> </a:t>
            </a:r>
            <a:r>
              <a:rPr lang="en-GB" sz="6000" b="1" dirty="0" err="1"/>
              <a:t>ahy</a:t>
            </a:r>
            <a:br>
              <a:rPr lang="fr-FR" sz="6000" b="1" dirty="0"/>
            </a:br>
            <a:r>
              <a:rPr lang="en-GB" sz="6000" b="1" dirty="0" err="1"/>
              <a:t>Amin’ny</a:t>
            </a:r>
            <a:r>
              <a:rPr lang="en-GB" sz="6000" b="1" dirty="0"/>
              <a:t> </a:t>
            </a:r>
            <a:r>
              <a:rPr lang="en-GB" sz="6000" b="1" dirty="0" err="1"/>
              <a:t>fitiavanao</a:t>
            </a:r>
            <a:r>
              <a:rPr lang="en-GB" sz="6000" b="1" dirty="0"/>
              <a:t>, </a:t>
            </a:r>
            <a:r>
              <a:rPr lang="en-GB" sz="6000" b="1" dirty="0" err="1"/>
              <a:t>Jeso</a:t>
            </a:r>
            <a:r>
              <a:rPr lang="en-GB" sz="6000" b="1" dirty="0"/>
              <a:t> ?</a:t>
            </a:r>
            <a:br>
              <a:rPr lang="fr-FR" sz="6000" b="1" dirty="0"/>
            </a:br>
            <a:r>
              <a:rPr lang="en-GB" sz="5800" b="1" dirty="0" err="1"/>
              <a:t>Zo</a:t>
            </a:r>
            <a:r>
              <a:rPr lang="en-GB" sz="5800" b="1" dirty="0"/>
              <a:t> </a:t>
            </a:r>
            <a:r>
              <a:rPr lang="en-GB" sz="5800" b="1" dirty="0" err="1"/>
              <a:t>sy</a:t>
            </a:r>
            <a:r>
              <a:rPr lang="en-GB" sz="5800" b="1" dirty="0"/>
              <a:t> </a:t>
            </a:r>
            <a:r>
              <a:rPr lang="en-GB" sz="5800" b="1" dirty="0" err="1"/>
              <a:t>laza</a:t>
            </a:r>
            <a:r>
              <a:rPr lang="en-GB" sz="5800" b="1" dirty="0"/>
              <a:t> </a:t>
            </a:r>
            <a:r>
              <a:rPr lang="en-GB" sz="5800" b="1" dirty="0" err="1"/>
              <a:t>sy</a:t>
            </a:r>
            <a:r>
              <a:rPr lang="en-GB" sz="5800" b="1" dirty="0"/>
              <a:t> </a:t>
            </a:r>
            <a:r>
              <a:rPr lang="en-GB" sz="5800" b="1" dirty="0" err="1"/>
              <a:t>fakam-panahy</a:t>
            </a:r>
            <a:r>
              <a:rPr lang="en-GB" sz="5800" b="1" dirty="0"/>
              <a:t> ?</a:t>
            </a:r>
            <a:br>
              <a:rPr lang="fr-FR" sz="5800" b="1" dirty="0"/>
            </a:br>
            <a:r>
              <a:rPr lang="fr-FR" sz="6000" b="1" dirty="0"/>
              <a:t>Sa </a:t>
            </a:r>
            <a:r>
              <a:rPr lang="fr-FR" sz="6000" b="1" dirty="0" err="1"/>
              <a:t>harena</a:t>
            </a:r>
            <a:r>
              <a:rPr lang="fr-FR" sz="6000" b="1" dirty="0"/>
              <a:t>, </a:t>
            </a:r>
            <a:r>
              <a:rPr lang="fr-FR" sz="6000" b="1" dirty="0" err="1"/>
              <a:t>zava-mora</a:t>
            </a:r>
            <a:r>
              <a:rPr lang="fr-FR" sz="6000" b="1" dirty="0"/>
              <a:t> </a:t>
            </a:r>
            <a:r>
              <a:rPr lang="fr-FR" sz="6000" b="1" dirty="0" err="1"/>
              <a:t>lo</a:t>
            </a:r>
            <a:r>
              <a:rPr lang="fr-FR" sz="6000" b="1" dirty="0"/>
              <a:t> 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>
          <a:xfrm>
            <a:off x="0" y="2189311"/>
            <a:ext cx="9144000" cy="1102519"/>
          </a:xfrm>
        </p:spPr>
        <p:txBody>
          <a:bodyPr>
            <a:noAutofit/>
          </a:bodyPr>
          <a:lstStyle/>
          <a:p>
            <a:r>
              <a:rPr lang="en-GB" sz="5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Tsia</a:t>
            </a:r>
            <a:r>
              <a:rPr lang="en-GB" sz="5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GB" sz="5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ry</a:t>
            </a:r>
            <a:r>
              <a:rPr lang="en-GB" sz="5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Jeso</a:t>
            </a:r>
            <a:r>
              <a:rPr lang="en-GB" sz="5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Tompo</a:t>
            </a:r>
            <a:r>
              <a:rPr lang="en-GB" sz="5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be </a:t>
            </a:r>
            <a:r>
              <a:rPr lang="en-GB" sz="5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fitia</a:t>
            </a:r>
            <a:r>
              <a:rPr lang="en-GB" sz="5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br>
              <a:rPr lang="fr-FR" sz="5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5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Izaho</a:t>
            </a:r>
            <a:r>
              <a:rPr lang="en-GB" sz="5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tsy</a:t>
            </a:r>
            <a:r>
              <a:rPr lang="en-GB" sz="5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mivadika</a:t>
            </a:r>
            <a:r>
              <a:rPr lang="en-GB" sz="5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Aminao</a:t>
            </a:r>
            <a:br>
              <a:rPr lang="en-GB" sz="5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5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</a:t>
            </a:r>
            <a:r>
              <a:rPr lang="en-GB" sz="5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mandrakizay</a:t>
            </a:r>
            <a:r>
              <a:rPr lang="en-GB" sz="5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doria</a:t>
            </a:r>
            <a:br>
              <a:rPr lang="en-GB" sz="5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5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Izaho</a:t>
            </a:r>
            <a:r>
              <a:rPr lang="en-GB" sz="5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</a:t>
            </a:r>
            <a:r>
              <a:rPr lang="en-GB" sz="5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hanaraka</a:t>
            </a:r>
            <a:r>
              <a:rPr lang="en-GB" sz="5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Anao</a:t>
            </a:r>
            <a:r>
              <a:rPr lang="en-GB" sz="5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br>
              <a:rPr lang="fr-FR" sz="5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fr-FR" sz="5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99502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29271"/>
            <a:ext cx="9144000" cy="1102519"/>
          </a:xfrm>
        </p:spPr>
        <p:txBody>
          <a:bodyPr>
            <a:noAutofit/>
          </a:bodyPr>
          <a:lstStyle/>
          <a:p>
            <a:r>
              <a:rPr lang="en-GB" sz="5400" b="1" dirty="0">
                <a:solidFill>
                  <a:srgbClr val="FF0000"/>
                </a:solidFill>
              </a:rPr>
              <a:t>3-</a:t>
            </a:r>
            <a:r>
              <a:rPr lang="en-GB" sz="5400" b="1" dirty="0"/>
              <a:t> </a:t>
            </a:r>
            <a:r>
              <a:rPr lang="en-GB" sz="5400" b="1" dirty="0" err="1"/>
              <a:t>Inona</a:t>
            </a:r>
            <a:r>
              <a:rPr lang="en-GB" sz="5400" b="1" dirty="0"/>
              <a:t> no </a:t>
            </a:r>
            <a:r>
              <a:rPr lang="en-GB" sz="5400" b="1" dirty="0" err="1"/>
              <a:t>hahasarak</a:t>
            </a:r>
            <a:r>
              <a:rPr lang="en-GB" sz="5400" b="1" i="1" dirty="0" err="1"/>
              <a:t>a</a:t>
            </a:r>
            <a:r>
              <a:rPr lang="en-GB" sz="5400" b="1" dirty="0"/>
              <a:t> </a:t>
            </a:r>
            <a:r>
              <a:rPr lang="en-GB" sz="5400" b="1" dirty="0" err="1"/>
              <a:t>ahy</a:t>
            </a:r>
            <a:br>
              <a:rPr lang="fr-FR" sz="5400" b="1" dirty="0"/>
            </a:br>
            <a:r>
              <a:rPr lang="fr-FR" sz="5400" b="1" dirty="0" err="1"/>
              <a:t>Amin’ny</a:t>
            </a:r>
            <a:r>
              <a:rPr lang="fr-FR" sz="5400" b="1" dirty="0"/>
              <a:t> </a:t>
            </a:r>
            <a:r>
              <a:rPr lang="fr-FR" sz="5400" b="1" dirty="0" err="1"/>
              <a:t>fitiavanao</a:t>
            </a:r>
            <a:r>
              <a:rPr lang="fr-FR" sz="5400" b="1" dirty="0"/>
              <a:t>, </a:t>
            </a:r>
            <a:r>
              <a:rPr lang="fr-FR" sz="5400" b="1" dirty="0" err="1"/>
              <a:t>Jeso</a:t>
            </a:r>
            <a:r>
              <a:rPr lang="fr-FR" sz="5400" b="1" dirty="0"/>
              <a:t> ?</a:t>
            </a:r>
            <a:br>
              <a:rPr lang="fr-FR" sz="5400" b="1" dirty="0"/>
            </a:br>
            <a:r>
              <a:rPr lang="fr-FR" sz="5400" b="1" dirty="0" err="1"/>
              <a:t>Sabatra</a:t>
            </a:r>
            <a:r>
              <a:rPr lang="fr-FR" sz="5400" b="1" dirty="0"/>
              <a:t>, sa </a:t>
            </a:r>
            <a:r>
              <a:rPr lang="fr-FR" sz="5400" b="1" dirty="0" err="1"/>
              <a:t>fanenjehana</a:t>
            </a:r>
            <a:r>
              <a:rPr lang="fr-FR" sz="5400" b="1" dirty="0"/>
              <a:t> </a:t>
            </a:r>
            <a:r>
              <a:rPr lang="en-GB" sz="5400" b="1" dirty="0" err="1"/>
              <a:t>mafy</a:t>
            </a:r>
            <a:r>
              <a:rPr lang="en-GB" sz="5400" b="1" dirty="0"/>
              <a:t> ?</a:t>
            </a:r>
            <a:br>
              <a:rPr lang="fr-FR" sz="5400" b="1" dirty="0"/>
            </a:br>
            <a:r>
              <a:rPr lang="en-GB" sz="5400" b="1" dirty="0"/>
              <a:t>Sa </a:t>
            </a:r>
            <a:r>
              <a:rPr lang="en-GB" sz="5400" b="1" dirty="0" err="1"/>
              <a:t>mosary</a:t>
            </a:r>
            <a:r>
              <a:rPr lang="en-GB" sz="5400" b="1" dirty="0"/>
              <a:t>, </a:t>
            </a:r>
            <a:r>
              <a:rPr lang="en-GB" sz="5400" b="1" dirty="0" err="1"/>
              <a:t>ady</a:t>
            </a:r>
            <a:r>
              <a:rPr lang="en-GB" sz="5400" b="1" dirty="0"/>
              <a:t> be </a:t>
            </a:r>
            <a:r>
              <a:rPr lang="en-GB" sz="5400" b="1" dirty="0" err="1"/>
              <a:t>manjo</a:t>
            </a:r>
            <a:r>
              <a:rPr lang="en-GB" sz="5400" b="1" dirty="0"/>
              <a:t> ?</a:t>
            </a:r>
            <a:endParaRPr lang="fr-FR" sz="54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>
          <a:xfrm>
            <a:off x="0" y="2189311"/>
            <a:ext cx="9144000" cy="1102519"/>
          </a:xfrm>
        </p:spPr>
        <p:txBody>
          <a:bodyPr>
            <a:noAutofit/>
          </a:bodyPr>
          <a:lstStyle/>
          <a:p>
            <a:r>
              <a:rPr lang="en-GB" sz="5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Tsia</a:t>
            </a:r>
            <a:r>
              <a:rPr lang="en-GB" sz="5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GB" sz="5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ry</a:t>
            </a:r>
            <a:r>
              <a:rPr lang="en-GB" sz="5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Jeso</a:t>
            </a:r>
            <a:r>
              <a:rPr lang="en-GB" sz="5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Tompo</a:t>
            </a:r>
            <a:r>
              <a:rPr lang="en-GB" sz="5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be </a:t>
            </a:r>
            <a:r>
              <a:rPr lang="en-GB" sz="5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fitia</a:t>
            </a:r>
            <a:r>
              <a:rPr lang="en-GB" sz="5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br>
              <a:rPr lang="fr-FR" sz="5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5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Izaho</a:t>
            </a:r>
            <a:r>
              <a:rPr lang="en-GB" sz="5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tsy</a:t>
            </a:r>
            <a:r>
              <a:rPr lang="en-GB" sz="5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mivadika</a:t>
            </a:r>
            <a:r>
              <a:rPr lang="en-GB" sz="5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Aminao</a:t>
            </a:r>
            <a:br>
              <a:rPr lang="en-GB" sz="5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5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</a:t>
            </a:r>
            <a:r>
              <a:rPr lang="en-GB" sz="5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mandrakizay</a:t>
            </a:r>
            <a:r>
              <a:rPr lang="en-GB" sz="5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doria</a:t>
            </a:r>
            <a:br>
              <a:rPr lang="en-GB" sz="5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5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Izaho</a:t>
            </a:r>
            <a:r>
              <a:rPr lang="en-GB" sz="5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</a:t>
            </a:r>
            <a:r>
              <a:rPr lang="en-GB" sz="5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hanaraka</a:t>
            </a:r>
            <a:r>
              <a:rPr lang="en-GB" sz="5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Anao</a:t>
            </a:r>
            <a:r>
              <a:rPr lang="en-GB" sz="5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br>
              <a:rPr lang="fr-FR" sz="5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fr-FR" sz="5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23186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01279"/>
            <a:ext cx="9144000" cy="1102519"/>
          </a:xfrm>
        </p:spPr>
        <p:txBody>
          <a:bodyPr>
            <a:noAutofit/>
          </a:bodyPr>
          <a:lstStyle/>
          <a:p>
            <a:r>
              <a:rPr lang="en-GB" sz="6000" b="1" dirty="0">
                <a:solidFill>
                  <a:srgbClr val="FF0000"/>
                </a:solidFill>
              </a:rPr>
              <a:t>4-</a:t>
            </a:r>
            <a:r>
              <a:rPr lang="en-GB" sz="6000" b="1" dirty="0"/>
              <a:t> </a:t>
            </a:r>
            <a:r>
              <a:rPr lang="en-GB" sz="6000" b="1" dirty="0" err="1"/>
              <a:t>Inona</a:t>
            </a:r>
            <a:r>
              <a:rPr lang="en-GB" sz="6000" b="1" dirty="0"/>
              <a:t> no </a:t>
            </a:r>
            <a:r>
              <a:rPr lang="en-GB" sz="6000" b="1" dirty="0" err="1"/>
              <a:t>hahasarak</a:t>
            </a:r>
            <a:r>
              <a:rPr lang="en-GB" sz="6000" b="1" i="1" dirty="0" err="1"/>
              <a:t>a</a:t>
            </a:r>
            <a:r>
              <a:rPr lang="en-GB" sz="6000" b="1" dirty="0"/>
              <a:t> </a:t>
            </a:r>
            <a:r>
              <a:rPr lang="en-GB" sz="6000" b="1" dirty="0" err="1"/>
              <a:t>ahy</a:t>
            </a:r>
            <a:br>
              <a:rPr lang="fr-FR" sz="6000" b="1" dirty="0"/>
            </a:br>
            <a:r>
              <a:rPr lang="en-GB" sz="6000" b="1" dirty="0" err="1"/>
              <a:t>Amin’ny</a:t>
            </a:r>
            <a:r>
              <a:rPr lang="en-GB" sz="6000" b="1" dirty="0"/>
              <a:t> </a:t>
            </a:r>
            <a:r>
              <a:rPr lang="en-GB" sz="6000" b="1" dirty="0" err="1"/>
              <a:t>fitiavanao</a:t>
            </a:r>
            <a:r>
              <a:rPr lang="en-GB" sz="6000" b="1" dirty="0"/>
              <a:t>, </a:t>
            </a:r>
            <a:r>
              <a:rPr lang="en-GB" sz="6000" b="1" dirty="0" err="1"/>
              <a:t>Jeso</a:t>
            </a:r>
            <a:r>
              <a:rPr lang="en-GB" sz="6000" b="1" dirty="0"/>
              <a:t> ?</a:t>
            </a:r>
            <a:br>
              <a:rPr lang="fr-FR" sz="6000" b="1" dirty="0"/>
            </a:br>
            <a:r>
              <a:rPr lang="en-GB" sz="6000" b="1" dirty="0" err="1"/>
              <a:t>Faty</a:t>
            </a:r>
            <a:r>
              <a:rPr lang="en-GB" sz="6000" b="1" dirty="0"/>
              <a:t> </a:t>
            </a:r>
            <a:r>
              <a:rPr lang="en-GB" sz="6000" b="1" dirty="0" err="1"/>
              <a:t>ve</a:t>
            </a:r>
            <a:r>
              <a:rPr lang="en-GB" sz="6000" b="1" dirty="0"/>
              <a:t> no </a:t>
            </a:r>
            <a:r>
              <a:rPr lang="en-GB" sz="6000" b="1" dirty="0" err="1"/>
              <a:t>hampivadika</a:t>
            </a:r>
            <a:r>
              <a:rPr lang="en-GB" sz="6000" b="1" dirty="0"/>
              <a:t> </a:t>
            </a:r>
            <a:r>
              <a:rPr lang="en-GB" sz="6000" b="1" dirty="0" err="1"/>
              <a:t>ahy</a:t>
            </a:r>
            <a:r>
              <a:rPr lang="en-GB" sz="6000" b="1" dirty="0"/>
              <a:t>,</a:t>
            </a:r>
            <a:br>
              <a:rPr lang="fr-FR" sz="6000" b="1" dirty="0"/>
            </a:br>
            <a:r>
              <a:rPr lang="en-GB" sz="6000" b="1" dirty="0" err="1"/>
              <a:t>Loza</a:t>
            </a:r>
            <a:r>
              <a:rPr lang="en-GB" sz="6000" b="1" dirty="0"/>
              <a:t>, </a:t>
            </a:r>
            <a:r>
              <a:rPr lang="en-GB" sz="6000" b="1" dirty="0" err="1"/>
              <a:t>hery</a:t>
            </a:r>
            <a:r>
              <a:rPr lang="en-GB" sz="6000" b="1" dirty="0"/>
              <a:t>, </a:t>
            </a:r>
            <a:r>
              <a:rPr lang="en-GB" sz="6000" b="1" dirty="0" err="1"/>
              <a:t>fahefana</a:t>
            </a:r>
            <a:r>
              <a:rPr lang="en-GB" sz="6000" b="1" dirty="0"/>
              <a:t> </a:t>
            </a:r>
            <a:r>
              <a:rPr lang="en-GB" sz="6000" b="1" dirty="0" err="1"/>
              <a:t>koa</a:t>
            </a:r>
            <a:r>
              <a:rPr lang="en-GB" sz="6000" b="1" dirty="0"/>
              <a:t> ?</a:t>
            </a:r>
            <a:endParaRPr lang="fr-FR" sz="60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>
          <a:xfrm>
            <a:off x="0" y="2189311"/>
            <a:ext cx="9144000" cy="1102519"/>
          </a:xfrm>
        </p:spPr>
        <p:txBody>
          <a:bodyPr>
            <a:noAutofit/>
          </a:bodyPr>
          <a:lstStyle/>
          <a:p>
            <a:r>
              <a:rPr lang="en-GB" sz="5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Tsia</a:t>
            </a:r>
            <a:r>
              <a:rPr lang="en-GB" sz="5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GB" sz="5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ry</a:t>
            </a:r>
            <a:r>
              <a:rPr lang="en-GB" sz="5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Jeso</a:t>
            </a:r>
            <a:r>
              <a:rPr lang="en-GB" sz="5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Tompo</a:t>
            </a:r>
            <a:r>
              <a:rPr lang="en-GB" sz="5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be </a:t>
            </a:r>
            <a:r>
              <a:rPr lang="en-GB" sz="5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fitia</a:t>
            </a:r>
            <a:r>
              <a:rPr lang="en-GB" sz="5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br>
              <a:rPr lang="fr-FR" sz="5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5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Izaho</a:t>
            </a:r>
            <a:r>
              <a:rPr lang="en-GB" sz="5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tsy</a:t>
            </a:r>
            <a:r>
              <a:rPr lang="en-GB" sz="5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mivadika</a:t>
            </a:r>
            <a:r>
              <a:rPr lang="en-GB" sz="5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Aminao</a:t>
            </a:r>
            <a:br>
              <a:rPr lang="en-GB" sz="5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5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</a:t>
            </a:r>
            <a:r>
              <a:rPr lang="en-GB" sz="5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mandrakizay</a:t>
            </a:r>
            <a:r>
              <a:rPr lang="en-GB" sz="5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doria</a:t>
            </a:r>
            <a:br>
              <a:rPr lang="en-GB" sz="5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5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Izaho</a:t>
            </a:r>
            <a:r>
              <a:rPr lang="en-GB" sz="5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</a:t>
            </a:r>
            <a:r>
              <a:rPr lang="en-GB" sz="5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hanaraka</a:t>
            </a:r>
            <a:r>
              <a:rPr lang="en-GB" sz="5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Anao</a:t>
            </a:r>
            <a:r>
              <a:rPr lang="en-GB" sz="5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br>
              <a:rPr lang="fr-FR" sz="5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fr-FR" sz="5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3991174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269</Words>
  <Application>Microsoft Office PowerPoint</Application>
  <PresentationFormat>Affichage à l'écran (16:9)</PresentationFormat>
  <Paragraphs>21</Paragraphs>
  <Slides>11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4" baseType="lpstr">
      <vt:lpstr>Arial</vt:lpstr>
      <vt:lpstr>Calibri</vt:lpstr>
      <vt:lpstr>Thème Office</vt:lpstr>
      <vt:lpstr>486</vt:lpstr>
      <vt:lpstr>1- Inona no hahasaraka ahy Amin’ny fitiavanao, Jeso ? Fahoriana ve, sa ahiahy ? Fahantrana, sa famoizam-po ?</vt:lpstr>
      <vt:lpstr>Tsia, ry Jeso Tompo be fitia, Izaho tsy mivadika Aminao Fa mandrakizay doria Izaho dia hanaraka Anao. </vt:lpstr>
      <vt:lpstr>2- Inona no hahasaraka ahy Amin’ny fitiavanao, Jeso ? Zo sy laza sy fakam-panahy ? Sa harena, zava-mora lo ?</vt:lpstr>
      <vt:lpstr>Tsia, ry Jeso Tompo be fitia, Izaho tsy mivadika Aminao Fa mandrakizay doria Izaho dia hanaraka Anao. </vt:lpstr>
      <vt:lpstr>3- Inona no hahasaraka ahy Amin’ny fitiavanao, Jeso ? Sabatra, sa fanenjehana mafy ? Sa mosary, ady be manjo ?</vt:lpstr>
      <vt:lpstr>Tsia, ry Jeso Tompo be fitia, Izaho tsy mivadika Aminao Fa mandrakizay doria Izaho dia hanaraka Anao. </vt:lpstr>
      <vt:lpstr>4- Inona no hahasaraka ahy Amin’ny fitiavanao, Jeso ? Faty ve no hampivadika ahy, Loza, hery, fahefana koa ?</vt:lpstr>
      <vt:lpstr>Tsia, ry Jeso Tompo be fitia, Izaho tsy mivadika Aminao Fa mandrakizay doria Izaho dia hanaraka Anao. </vt:lpstr>
      <vt:lpstr>5- Eny, izao rehetra izao, ry Tompo Tsy mba hahasaraka Aminao ! Na inona hanjo ity mpanompo Dia hijoro, tsy handao Anao !</vt:lpstr>
      <vt:lpstr>Velona aho, Tompo, eny maty Dia tsy mivadika Aminao ! Hianao no velona ao anaty, Ka doria, ny foko ho Anao !</vt:lpstr>
    </vt:vector>
  </TitlesOfParts>
  <Company>Sweet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486</dc:title>
  <dc:creator>SWEET</dc:creator>
  <cp:lastModifiedBy>Gaming</cp:lastModifiedBy>
  <cp:revision>4</cp:revision>
  <dcterms:created xsi:type="dcterms:W3CDTF">2013-03-23T13:11:46Z</dcterms:created>
  <dcterms:modified xsi:type="dcterms:W3CDTF">2023-05-21T07:58:16Z</dcterms:modified>
</cp:coreProperties>
</file>