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4" r:id="rId5"/>
    <p:sldId id="267" r:id="rId6"/>
    <p:sldId id="265" r:id="rId7"/>
    <p:sldId id="268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9"/>
            <a:ext cx="71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000" b="1" dirty="0">
                <a:solidFill>
                  <a:srgbClr val="FF0000"/>
                </a:solidFill>
              </a:rPr>
              <a:t>HIRA FIFOHAZANA</a:t>
            </a:r>
            <a:endParaRPr lang="fr-FR" sz="6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84" y="1857370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>
                <a:solidFill>
                  <a:srgbClr val="FF0000"/>
                </a:solidFill>
              </a:rPr>
              <a:t>324</a:t>
            </a:r>
            <a:endParaRPr lang="fr-FR" sz="13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876" y="482189"/>
            <a:ext cx="87868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/>
              <a:t>1.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misy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r>
              <a:rPr lang="en-US" sz="5400" b="1" dirty="0"/>
              <a:t> ho </a:t>
            </a:r>
            <a:r>
              <a:rPr lang="en-US" sz="5400" b="1" dirty="0" err="1"/>
              <a:t>ahy</a:t>
            </a:r>
            <a:r>
              <a:rPr lang="en-US" sz="5400" b="1" dirty="0"/>
              <a:t> </a:t>
            </a:r>
            <a:r>
              <a:rPr lang="en-US" sz="5400" b="1" dirty="0" err="1"/>
              <a:t>afa-tsy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endParaRPr lang="fr-FR" sz="5400" b="1" dirty="0"/>
          </a:p>
          <a:p>
            <a:pPr algn="ctr"/>
            <a:r>
              <a:rPr lang="en-US" sz="5400" b="1" dirty="0" err="1"/>
              <a:t>Nafoiko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haren’ny</a:t>
            </a:r>
            <a:r>
              <a:rPr lang="en-US" sz="5400" b="1" dirty="0"/>
              <a:t> </a:t>
            </a:r>
            <a:r>
              <a:rPr lang="en-US" sz="5400" b="1" dirty="0" err="1"/>
              <a:t>tany</a:t>
            </a:r>
            <a:endParaRPr lang="fr-FR" sz="5400" b="1" dirty="0"/>
          </a:p>
          <a:p>
            <a:pPr algn="ctr"/>
            <a:r>
              <a:rPr lang="en-US" sz="5400" b="1" dirty="0" err="1"/>
              <a:t>Manankarena</a:t>
            </a:r>
            <a:r>
              <a:rPr lang="en-US" sz="5400" b="1" dirty="0"/>
              <a:t>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nahita</a:t>
            </a:r>
            <a:r>
              <a:rPr lang="en-US" sz="5400" b="1" dirty="0"/>
              <a:t> </a:t>
            </a:r>
            <a:r>
              <a:rPr lang="en-US" sz="5400" b="1" dirty="0" err="1"/>
              <a:t>Azy</a:t>
            </a:r>
            <a:endParaRPr lang="fr-FR" sz="5400" b="1" dirty="0"/>
          </a:p>
          <a:p>
            <a:pPr algn="ctr"/>
            <a:r>
              <a:rPr lang="en-US" sz="5400" b="1" dirty="0" err="1"/>
              <a:t>Faly</a:t>
            </a:r>
            <a:r>
              <a:rPr lang="en-US" sz="5400" b="1" dirty="0"/>
              <a:t> </a:t>
            </a:r>
            <a:r>
              <a:rPr lang="en-US" sz="5400" b="1" dirty="0" err="1"/>
              <a:t>ao</a:t>
            </a:r>
            <a:r>
              <a:rPr lang="en-US" sz="5400" b="1" dirty="0"/>
              <a:t> </a:t>
            </a:r>
            <a:r>
              <a:rPr lang="en-US" sz="5400" b="1" dirty="0" err="1"/>
              <a:t>Aminy</a:t>
            </a:r>
            <a:r>
              <a:rPr lang="en-US" sz="5400" b="1" dirty="0"/>
              <a:t> re </a:t>
            </a:r>
            <a:r>
              <a:rPr lang="en-US" sz="5400" b="1" dirty="0" err="1"/>
              <a:t>aho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aho</a:t>
            </a:r>
            <a:r>
              <a:rPr lang="en-US" sz="6000" b="1" i="1" dirty="0"/>
              <a:t> </a:t>
            </a:r>
            <a:r>
              <a:rPr lang="en-US" sz="6000" b="1" i="1" dirty="0" err="1"/>
              <a:t>miarak’aminy</a:t>
            </a:r>
            <a:endParaRPr lang="fr-FR" sz="6000" b="1" i="1" dirty="0"/>
          </a:p>
          <a:p>
            <a:pPr algn="ctr"/>
            <a:r>
              <a:rPr lang="en-US" sz="6000" b="1" i="1" dirty="0" err="1"/>
              <a:t>Jesosy</a:t>
            </a:r>
            <a:r>
              <a:rPr lang="en-US" sz="6000" b="1" i="1" dirty="0"/>
              <a:t> </a:t>
            </a:r>
            <a:r>
              <a:rPr lang="en-US" sz="6000" b="1" i="1" dirty="0" err="1"/>
              <a:t>tokana</a:t>
            </a:r>
            <a:r>
              <a:rPr lang="en-US" sz="6000" b="1" i="1" dirty="0"/>
              <a:t> </a:t>
            </a:r>
            <a:r>
              <a:rPr lang="en-US" sz="6000" b="1" i="1" dirty="0" err="1"/>
              <a:t>ihany</a:t>
            </a:r>
            <a:endParaRPr lang="fr-FR" sz="6000" b="1" i="1" dirty="0"/>
          </a:p>
          <a:p>
            <a:pPr algn="ctr"/>
            <a:r>
              <a:rPr lang="en-US" sz="6000" b="1" i="1" dirty="0"/>
              <a:t>Na </a:t>
            </a:r>
            <a:r>
              <a:rPr lang="en-US" sz="6000" b="1" i="1" dirty="0" err="1"/>
              <a:t>dia</a:t>
            </a:r>
            <a:r>
              <a:rPr lang="en-US" sz="6000" b="1" i="1" dirty="0"/>
              <a:t> </a:t>
            </a:r>
            <a:r>
              <a:rPr lang="en-US" sz="6000" b="1" i="1" dirty="0" err="1"/>
              <a:t>mahantra</a:t>
            </a:r>
            <a:r>
              <a:rPr lang="en-US" sz="6000" b="1" i="1" dirty="0"/>
              <a:t> </a:t>
            </a:r>
            <a:r>
              <a:rPr lang="en-US" sz="6000" b="1" i="1" dirty="0" err="1"/>
              <a:t>aza</a:t>
            </a:r>
            <a:r>
              <a:rPr lang="en-US" sz="6000" b="1" i="1" dirty="0"/>
              <a:t> </a:t>
            </a:r>
            <a:r>
              <a:rPr lang="en-US" sz="6000" b="1" i="1" dirty="0" err="1"/>
              <a:t>mbola</a:t>
            </a:r>
            <a:r>
              <a:rPr lang="en-US" sz="6000" b="1" i="1" dirty="0"/>
              <a:t> </a:t>
            </a:r>
            <a:r>
              <a:rPr lang="en-US" sz="6000" b="1" i="1" dirty="0" err="1"/>
              <a:t>manao</a:t>
            </a:r>
            <a:r>
              <a:rPr lang="en-US" sz="6000" b="1" i="1" dirty="0"/>
              <a:t> hoe:</a:t>
            </a:r>
            <a:endParaRPr lang="fr-FR" sz="6000" b="1" i="1" dirty="0"/>
          </a:p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ao</a:t>
            </a:r>
            <a:r>
              <a:rPr lang="en-US" sz="6000" b="1" i="1" dirty="0"/>
              <a:t> </a:t>
            </a:r>
            <a:r>
              <a:rPr lang="en-US" sz="6000" b="1" i="1" dirty="0" err="1"/>
              <a:t>Aminy</a:t>
            </a:r>
            <a:r>
              <a:rPr lang="en-US" sz="6000" b="1" i="1" dirty="0"/>
              <a:t> re </a:t>
            </a:r>
            <a:r>
              <a:rPr lang="en-US" sz="6000" b="1" i="1" dirty="0" err="1"/>
              <a:t>aho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3306"/>
            <a:ext cx="9001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/>
              <a:t>2.  </a:t>
            </a:r>
            <a:r>
              <a:rPr lang="en-US" sz="5400" b="1" dirty="0" err="1"/>
              <a:t>Fony</a:t>
            </a:r>
            <a:r>
              <a:rPr lang="en-US" sz="5400" b="1" dirty="0"/>
              <a:t>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nisy</a:t>
            </a:r>
            <a:r>
              <a:rPr lang="en-US" sz="5400" b="1" dirty="0"/>
              <a:t> </a:t>
            </a:r>
            <a:r>
              <a:rPr lang="en-US" sz="5400" b="1" dirty="0" err="1"/>
              <a:t>avotra</a:t>
            </a:r>
            <a:r>
              <a:rPr lang="en-US" sz="5400" b="1" dirty="0"/>
              <a:t> </a:t>
            </a:r>
            <a:r>
              <a:rPr lang="en-US" sz="5400" b="1" dirty="0" err="1"/>
              <a:t>fisoloana</a:t>
            </a:r>
            <a:endParaRPr lang="fr-FR" sz="5400" b="1" dirty="0"/>
          </a:p>
          <a:p>
            <a:pPr algn="ctr"/>
            <a:r>
              <a:rPr lang="en-US" sz="5400" b="1" dirty="0" err="1"/>
              <a:t>Sy</a:t>
            </a:r>
            <a:r>
              <a:rPr lang="en-US" sz="5400" b="1" dirty="0"/>
              <a:t> ho </a:t>
            </a:r>
            <a:r>
              <a:rPr lang="en-US" sz="5400" b="1" dirty="0" err="1"/>
              <a:t>fampanekena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Ray</a:t>
            </a:r>
            <a:endParaRPr lang="fr-FR" sz="5400" b="1" dirty="0"/>
          </a:p>
          <a:p>
            <a:pPr algn="ctr"/>
            <a:r>
              <a:rPr lang="en-US" sz="5400" b="1" dirty="0" err="1"/>
              <a:t>Dia</a:t>
            </a:r>
            <a:r>
              <a:rPr lang="en-US" sz="5400" b="1" dirty="0"/>
              <a:t> </a:t>
            </a:r>
            <a:r>
              <a:rPr lang="en-US" sz="5400" b="1" dirty="0" err="1"/>
              <a:t>nanolo-tena</a:t>
            </a:r>
            <a:r>
              <a:rPr lang="en-US" sz="5400" b="1" dirty="0"/>
              <a:t> </a:t>
            </a:r>
            <a:r>
              <a:rPr lang="en-US" sz="5400" b="1" dirty="0" err="1"/>
              <a:t>hanavotra</a:t>
            </a:r>
            <a:r>
              <a:rPr lang="en-US" sz="5400" b="1" dirty="0"/>
              <a:t> </a:t>
            </a:r>
            <a:r>
              <a:rPr lang="en-US" sz="5400" b="1" dirty="0" err="1"/>
              <a:t>ahy</a:t>
            </a:r>
            <a:endParaRPr lang="fr-FR" sz="5400" b="1" dirty="0"/>
          </a:p>
          <a:p>
            <a:pPr algn="ctr"/>
            <a:r>
              <a:rPr lang="en-US" sz="5400" b="1" dirty="0" err="1"/>
              <a:t>Tamin’ny</a:t>
            </a:r>
            <a:r>
              <a:rPr lang="en-US" sz="5400" b="1" dirty="0"/>
              <a:t> </a:t>
            </a:r>
            <a:r>
              <a:rPr lang="en-US" sz="5400" b="1" dirty="0" err="1"/>
              <a:t>Rany</a:t>
            </a:r>
            <a:r>
              <a:rPr lang="en-US" sz="5400" b="1" dirty="0"/>
              <a:t> </a:t>
            </a:r>
            <a:r>
              <a:rPr lang="en-US" sz="5400" b="1" dirty="0" err="1"/>
              <a:t>Jesosy</a:t>
            </a:r>
            <a:endParaRPr lang="en-US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aho</a:t>
            </a:r>
            <a:r>
              <a:rPr lang="en-US" sz="6000" b="1" i="1" dirty="0"/>
              <a:t> </a:t>
            </a:r>
            <a:r>
              <a:rPr lang="en-US" sz="6000" b="1" i="1" dirty="0" err="1"/>
              <a:t>miarak’aminy</a:t>
            </a:r>
            <a:endParaRPr lang="fr-FR" sz="6000" b="1" i="1" dirty="0"/>
          </a:p>
          <a:p>
            <a:pPr algn="ctr"/>
            <a:r>
              <a:rPr lang="en-US" sz="6000" b="1" i="1" dirty="0" err="1"/>
              <a:t>Jesosy</a:t>
            </a:r>
            <a:r>
              <a:rPr lang="en-US" sz="6000" b="1" i="1" dirty="0"/>
              <a:t> </a:t>
            </a:r>
            <a:r>
              <a:rPr lang="en-US" sz="6000" b="1" i="1" dirty="0" err="1"/>
              <a:t>tokana</a:t>
            </a:r>
            <a:r>
              <a:rPr lang="en-US" sz="6000" b="1" i="1" dirty="0"/>
              <a:t> </a:t>
            </a:r>
            <a:r>
              <a:rPr lang="en-US" sz="6000" b="1" i="1" dirty="0" err="1"/>
              <a:t>ihany</a:t>
            </a:r>
            <a:endParaRPr lang="fr-FR" sz="6000" b="1" i="1" dirty="0"/>
          </a:p>
          <a:p>
            <a:pPr algn="ctr"/>
            <a:r>
              <a:rPr lang="en-US" sz="6000" b="1" i="1" dirty="0"/>
              <a:t>Na </a:t>
            </a:r>
            <a:r>
              <a:rPr lang="en-US" sz="6000" b="1" i="1" dirty="0" err="1"/>
              <a:t>dia</a:t>
            </a:r>
            <a:r>
              <a:rPr lang="en-US" sz="6000" b="1" i="1" dirty="0"/>
              <a:t> </a:t>
            </a:r>
            <a:r>
              <a:rPr lang="en-US" sz="6000" b="1" i="1" dirty="0" err="1"/>
              <a:t>mahantra</a:t>
            </a:r>
            <a:r>
              <a:rPr lang="en-US" sz="6000" b="1" i="1" dirty="0"/>
              <a:t> </a:t>
            </a:r>
            <a:r>
              <a:rPr lang="en-US" sz="6000" b="1" i="1" dirty="0" err="1"/>
              <a:t>aza</a:t>
            </a:r>
            <a:r>
              <a:rPr lang="en-US" sz="6000" b="1" i="1" dirty="0"/>
              <a:t> </a:t>
            </a:r>
            <a:r>
              <a:rPr lang="en-US" sz="6000" b="1" i="1" dirty="0" err="1"/>
              <a:t>mbola</a:t>
            </a:r>
            <a:r>
              <a:rPr lang="en-US" sz="6000" b="1" i="1" dirty="0"/>
              <a:t> </a:t>
            </a:r>
            <a:r>
              <a:rPr lang="en-US" sz="6000" b="1" i="1" dirty="0" err="1"/>
              <a:t>manao</a:t>
            </a:r>
            <a:r>
              <a:rPr lang="en-US" sz="6000" b="1" i="1" dirty="0"/>
              <a:t> hoe:</a:t>
            </a:r>
            <a:endParaRPr lang="fr-FR" sz="6000" b="1" i="1" dirty="0"/>
          </a:p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ao</a:t>
            </a:r>
            <a:r>
              <a:rPr lang="en-US" sz="6000" b="1" i="1" dirty="0"/>
              <a:t> </a:t>
            </a:r>
            <a:r>
              <a:rPr lang="en-US" sz="6000" b="1" i="1" dirty="0" err="1"/>
              <a:t>Aminy</a:t>
            </a:r>
            <a:r>
              <a:rPr lang="en-US" sz="6000" b="1" i="1" dirty="0"/>
              <a:t> re </a:t>
            </a:r>
            <a:r>
              <a:rPr lang="en-US" sz="6000" b="1" i="1" dirty="0" err="1"/>
              <a:t>aho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589346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/>
              <a:t>3.  </a:t>
            </a:r>
            <a:r>
              <a:rPr lang="en-US" sz="4800" b="1" dirty="0" err="1"/>
              <a:t>Raha</a:t>
            </a:r>
            <a:r>
              <a:rPr lang="en-US" sz="4800" b="1" dirty="0"/>
              <a:t> </a:t>
            </a:r>
            <a:r>
              <a:rPr lang="en-US" sz="4800" b="1" dirty="0" err="1"/>
              <a:t>meloka</a:t>
            </a:r>
            <a:r>
              <a:rPr lang="en-US" sz="4800" b="1" dirty="0"/>
              <a:t> </a:t>
            </a:r>
            <a:r>
              <a:rPr lang="en-US" sz="4800" b="1" dirty="0" err="1"/>
              <a:t>ao</a:t>
            </a:r>
            <a:r>
              <a:rPr lang="en-US" sz="4800" b="1" dirty="0"/>
              <a:t> </a:t>
            </a:r>
            <a:r>
              <a:rPr lang="en-US" sz="4800" b="1" dirty="0" err="1"/>
              <a:t>amin’ny</a:t>
            </a:r>
            <a:r>
              <a:rPr lang="en-US" sz="4800" b="1" dirty="0"/>
              <a:t> </a:t>
            </a:r>
            <a:r>
              <a:rPr lang="en-US" sz="4800" b="1" dirty="0" err="1"/>
              <a:t>famoizam-po</a:t>
            </a:r>
            <a:endParaRPr lang="fr-FR" sz="4800" b="1" dirty="0"/>
          </a:p>
          <a:p>
            <a:pPr algn="ctr"/>
            <a:r>
              <a:rPr lang="en-US" sz="4800" b="1" dirty="0" err="1"/>
              <a:t>Tsy</a:t>
            </a:r>
            <a:r>
              <a:rPr lang="en-US" sz="4800" b="1" dirty="0"/>
              <a:t> </a:t>
            </a:r>
            <a:r>
              <a:rPr lang="en-US" sz="4800" b="1" dirty="0" err="1"/>
              <a:t>misy</a:t>
            </a:r>
            <a:r>
              <a:rPr lang="en-US" sz="4800" b="1" dirty="0"/>
              <a:t> </a:t>
            </a:r>
            <a:r>
              <a:rPr lang="en-US" sz="4800" b="1" dirty="0" err="1"/>
              <a:t>fahazavana</a:t>
            </a:r>
            <a:endParaRPr lang="fr-FR" sz="4800" b="1" dirty="0"/>
          </a:p>
          <a:p>
            <a:pPr algn="ctr"/>
            <a:r>
              <a:rPr lang="en-US" sz="4800" b="1" dirty="0" err="1"/>
              <a:t>Jesosy</a:t>
            </a:r>
            <a:r>
              <a:rPr lang="en-US" sz="4800" b="1" dirty="0"/>
              <a:t> </a:t>
            </a:r>
            <a:r>
              <a:rPr lang="en-US" sz="4800" b="1" dirty="0" err="1"/>
              <a:t>kosa</a:t>
            </a:r>
            <a:r>
              <a:rPr lang="en-US" sz="4800" b="1" dirty="0"/>
              <a:t> </a:t>
            </a:r>
            <a:r>
              <a:rPr lang="en-US" sz="4800" b="1" dirty="0" err="1"/>
              <a:t>nanao</a:t>
            </a:r>
            <a:r>
              <a:rPr lang="en-US" sz="4800" b="1" dirty="0"/>
              <a:t> </a:t>
            </a:r>
            <a:r>
              <a:rPr lang="en-US" sz="4800" b="1" dirty="0" err="1"/>
              <a:t>ahy</a:t>
            </a:r>
            <a:r>
              <a:rPr lang="en-US" sz="4800" b="1" dirty="0"/>
              <a:t> </a:t>
            </a:r>
            <a:r>
              <a:rPr lang="en-US" sz="4800" b="1" dirty="0" err="1"/>
              <a:t>mpandova</a:t>
            </a:r>
            <a:endParaRPr lang="fr-FR" sz="4800" b="1" dirty="0"/>
          </a:p>
          <a:p>
            <a:pPr algn="ctr"/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lapan’ny</a:t>
            </a:r>
            <a:r>
              <a:rPr lang="en-US" sz="4800" b="1" dirty="0"/>
              <a:t> </a:t>
            </a:r>
            <a:r>
              <a:rPr lang="en-US" sz="4800" b="1" dirty="0" err="1"/>
              <a:t>voninahitra</a:t>
            </a:r>
            <a:endParaRPr lang="en-US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aho</a:t>
            </a:r>
            <a:r>
              <a:rPr lang="en-US" sz="6000" b="1" i="1" dirty="0"/>
              <a:t> </a:t>
            </a:r>
            <a:r>
              <a:rPr lang="en-US" sz="6000" b="1" i="1" dirty="0" err="1"/>
              <a:t>miarak’aminy</a:t>
            </a:r>
            <a:endParaRPr lang="fr-FR" sz="6000" b="1" i="1" dirty="0"/>
          </a:p>
          <a:p>
            <a:pPr algn="ctr"/>
            <a:r>
              <a:rPr lang="en-US" sz="6000" b="1" i="1" dirty="0" err="1"/>
              <a:t>Jesosy</a:t>
            </a:r>
            <a:r>
              <a:rPr lang="en-US" sz="6000" b="1" i="1" dirty="0"/>
              <a:t> </a:t>
            </a:r>
            <a:r>
              <a:rPr lang="en-US" sz="6000" b="1" i="1" dirty="0" err="1"/>
              <a:t>tokana</a:t>
            </a:r>
            <a:r>
              <a:rPr lang="en-US" sz="6000" b="1" i="1" dirty="0"/>
              <a:t> </a:t>
            </a:r>
            <a:r>
              <a:rPr lang="en-US" sz="6000" b="1" i="1" dirty="0" err="1"/>
              <a:t>ihany</a:t>
            </a:r>
            <a:endParaRPr lang="fr-FR" sz="6000" b="1" i="1" dirty="0"/>
          </a:p>
          <a:p>
            <a:pPr algn="ctr"/>
            <a:r>
              <a:rPr lang="en-US" sz="6000" b="1" i="1" dirty="0"/>
              <a:t>Na </a:t>
            </a:r>
            <a:r>
              <a:rPr lang="en-US" sz="6000" b="1" i="1" dirty="0" err="1"/>
              <a:t>dia</a:t>
            </a:r>
            <a:r>
              <a:rPr lang="en-US" sz="6000" b="1" i="1" dirty="0"/>
              <a:t> </a:t>
            </a:r>
            <a:r>
              <a:rPr lang="en-US" sz="6000" b="1" i="1" dirty="0" err="1"/>
              <a:t>mahantra</a:t>
            </a:r>
            <a:r>
              <a:rPr lang="en-US" sz="6000" b="1" i="1" dirty="0"/>
              <a:t> </a:t>
            </a:r>
            <a:r>
              <a:rPr lang="en-US" sz="6000" b="1" i="1" dirty="0" err="1"/>
              <a:t>aza</a:t>
            </a:r>
            <a:r>
              <a:rPr lang="en-US" sz="6000" b="1" i="1" dirty="0"/>
              <a:t> </a:t>
            </a:r>
            <a:r>
              <a:rPr lang="en-US" sz="6000" b="1" i="1" dirty="0" err="1"/>
              <a:t>mbola</a:t>
            </a:r>
            <a:r>
              <a:rPr lang="en-US" sz="6000" b="1" i="1" dirty="0"/>
              <a:t> </a:t>
            </a:r>
            <a:r>
              <a:rPr lang="en-US" sz="6000" b="1" i="1" dirty="0" err="1"/>
              <a:t>manao</a:t>
            </a:r>
            <a:r>
              <a:rPr lang="en-US" sz="6000" b="1" i="1" dirty="0"/>
              <a:t> hoe:</a:t>
            </a:r>
            <a:endParaRPr lang="fr-FR" sz="6000" b="1" i="1" dirty="0"/>
          </a:p>
          <a:p>
            <a:pPr algn="ctr"/>
            <a:r>
              <a:rPr lang="en-US" sz="6000" b="1" i="1" dirty="0" err="1"/>
              <a:t>Faly</a:t>
            </a:r>
            <a:r>
              <a:rPr lang="en-US" sz="6000" b="1" i="1" dirty="0"/>
              <a:t> </a:t>
            </a:r>
            <a:r>
              <a:rPr lang="en-US" sz="6000" b="1" i="1" dirty="0" err="1"/>
              <a:t>ao</a:t>
            </a:r>
            <a:r>
              <a:rPr lang="en-US" sz="6000" b="1" i="1" dirty="0"/>
              <a:t> </a:t>
            </a:r>
            <a:r>
              <a:rPr lang="en-US" sz="6000" b="1" i="1" dirty="0" err="1"/>
              <a:t>Aminy</a:t>
            </a:r>
            <a:r>
              <a:rPr lang="en-US" sz="6000" b="1" i="1" dirty="0"/>
              <a:t> re </a:t>
            </a:r>
            <a:r>
              <a:rPr lang="en-US" sz="6000" b="1" i="1" dirty="0" err="1"/>
              <a:t>aho</a:t>
            </a:r>
            <a:endParaRPr lang="fr-FR" sz="60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119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34</cp:revision>
  <dcterms:created xsi:type="dcterms:W3CDTF">2012-12-15T15:29:56Z</dcterms:created>
  <dcterms:modified xsi:type="dcterms:W3CDTF">2023-06-11T08:28:00Z</dcterms:modified>
</cp:coreProperties>
</file>